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9" r:id="rId4"/>
    <p:sldId id="267" r:id="rId5"/>
    <p:sldId id="260" r:id="rId6"/>
    <p:sldId id="278" r:id="rId7"/>
    <p:sldId id="261" r:id="rId8"/>
    <p:sldId id="268" r:id="rId9"/>
    <p:sldId id="269" r:id="rId10"/>
    <p:sldId id="279" r:id="rId11"/>
    <p:sldId id="270" r:id="rId12"/>
    <p:sldId id="271" r:id="rId13"/>
    <p:sldId id="280" r:id="rId14"/>
    <p:sldId id="273" r:id="rId15"/>
    <p:sldId id="274" r:id="rId16"/>
    <p:sldId id="281" r:id="rId17"/>
    <p:sldId id="272" r:id="rId18"/>
    <p:sldId id="257" r:id="rId19"/>
    <p:sldId id="258" r:id="rId20"/>
    <p:sldId id="262" r:id="rId21"/>
    <p:sldId id="263" r:id="rId22"/>
    <p:sldId id="264" r:id="rId23"/>
    <p:sldId id="265" r:id="rId24"/>
    <p:sldId id="275" r:id="rId25"/>
    <p:sldId id="277" r:id="rId2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9D2B"/>
    <a:srgbClr val="9DBEE5"/>
    <a:srgbClr val="AFCAE8"/>
    <a:srgbClr val="F6AD8E"/>
    <a:srgbClr val="548235"/>
    <a:srgbClr val="C84444"/>
    <a:srgbClr val="D16161"/>
    <a:srgbClr val="E09494"/>
    <a:srgbClr val="7CAFDE"/>
    <a:srgbClr val="A9D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934" y="8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F04166-330C-437F-92C7-AE82D978DE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6F761D9-0255-491E-83CB-33FF1126A6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B39602-90C5-4116-A4FD-19CE61705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A0614-AFE8-4CA8-A782-9126583F0A08}" type="datetimeFigureOut">
              <a:rPr lang="es-ES" smtClean="0"/>
              <a:t>18/06/2019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036080-EAF2-41B8-AFD4-7C4B4C73B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FF4333-68E4-44DF-B276-F609F6EDB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49FDC-9C56-4E98-8459-DA4B4DF997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8248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34C055-8D01-45CC-853F-565555888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F188C39-C317-4AD4-AC72-117332345E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18AB1A4-97FD-4FBF-87E0-F28244DB3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A0614-AFE8-4CA8-A782-9126583F0A08}" type="datetimeFigureOut">
              <a:rPr lang="es-ES" smtClean="0"/>
              <a:t>18/06/2019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9FA5A3A-F85B-458B-B272-FBD9881B3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0752733-146F-4FEB-AF55-32B3D5380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49FDC-9C56-4E98-8459-DA4B4DF997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2326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A3E41DD-A329-4AA5-8B6C-4763EFBBFD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DBEF8A8-7FBF-42BD-9791-DEBC693DFE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7333F73-E1DC-4804-9F1D-0819A132E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A0614-AFE8-4CA8-A782-9126583F0A08}" type="datetimeFigureOut">
              <a:rPr lang="es-ES" smtClean="0"/>
              <a:t>18/06/2019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BABA25-772A-4599-B2E9-1E0B7FEEE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9008BA-3EE4-4364-B962-0F08DE79A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49FDC-9C56-4E98-8459-DA4B4DF997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420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F8D677-5731-4555-A6EA-7AF1FA377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6003B9-E555-4080-938A-66F637A4D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C312FA-7792-42B1-B706-76B11FC39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A0614-AFE8-4CA8-A782-9126583F0A08}" type="datetimeFigureOut">
              <a:rPr lang="es-ES" smtClean="0"/>
              <a:t>18/06/2019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A6FC2E-CA48-42FB-A64E-3AC23901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68F8D26-33ED-4068-9870-BC03C506F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49FDC-9C56-4E98-8459-DA4B4DF997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2645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68A81E-9633-4528-AE73-13B31DB14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0F5968-0891-44D4-86AC-A06BDFB92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5681245-36DC-4D02-A414-AB786B643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A0614-AFE8-4CA8-A782-9126583F0A08}" type="datetimeFigureOut">
              <a:rPr lang="es-ES" smtClean="0"/>
              <a:t>18/06/2019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DDF394-8930-4037-9594-4E743882C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52EFC3-EB2B-48A3-B3F6-052135EE3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49FDC-9C56-4E98-8459-DA4B4DF997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878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9E7441-CF57-47E4-A8AE-D22E9457C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6F2644-D28E-41B3-AF38-C55A7EA64B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728E7F8-6AB4-4F4E-8438-9E4F4DF301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DF52115-17BC-4084-986B-814A0B78D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A0614-AFE8-4CA8-A782-9126583F0A08}" type="datetimeFigureOut">
              <a:rPr lang="es-ES" smtClean="0"/>
              <a:t>18/06/2019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1541FEF-9BCF-4710-B630-44A5ED8DF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24D7D7B-F235-4A34-BD06-72B3AADA7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49FDC-9C56-4E98-8459-DA4B4DF997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8484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E93E56-0078-46D1-BFF8-5BFF262CC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5AC844E-A986-48FD-AF96-4E2A4C83B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4BD7BE4-13AE-44E2-89D6-5CCCB0B99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C06C7AD-1016-4A34-A347-B034D6924B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1D1151E-34D6-4905-95A3-FA1EC383AD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2B665EF-54B5-4BA5-BC7A-D7B1770D2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A0614-AFE8-4CA8-A782-9126583F0A08}" type="datetimeFigureOut">
              <a:rPr lang="es-ES" smtClean="0"/>
              <a:t>18/06/2019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ABF824E-E0F7-4637-9847-6DBEB5549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CF0374C-4317-453C-93F3-DD3FF9BD9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49FDC-9C56-4E98-8459-DA4B4DF997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4539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CE3EB6-EAEE-46BE-8B41-EB5FACAC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F8CE1D3-8D15-4F59-AA48-F412C843A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A0614-AFE8-4CA8-A782-9126583F0A08}" type="datetimeFigureOut">
              <a:rPr lang="es-ES" smtClean="0"/>
              <a:t>18/06/2019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B2D027D-CD39-41D5-A092-0A102552C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1E12F93-9FAC-4577-AF8F-E5CC189B3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49FDC-9C56-4E98-8459-DA4B4DF997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2732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955FB0F-0AEC-4EFF-94BF-454743357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A0614-AFE8-4CA8-A782-9126583F0A08}" type="datetimeFigureOut">
              <a:rPr lang="es-ES" smtClean="0"/>
              <a:t>18/06/2019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24136F2-7A3A-495F-8E91-21E42C08F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C3D91AC-8B48-4A07-BA8C-ADF3B438F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49FDC-9C56-4E98-8459-DA4B4DF997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7558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60905-3C35-4433-A1FE-A28F6BF83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008124-448A-4C25-9D3D-490CC36B5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C9A52F5-733E-4346-93E9-B2525AA27B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0EB095F-CAA4-4293-9D25-A2E6860DF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A0614-AFE8-4CA8-A782-9126583F0A08}" type="datetimeFigureOut">
              <a:rPr lang="es-ES" smtClean="0"/>
              <a:t>18/06/2019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8868A38-26EA-4104-9757-D8A357FB8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11ABC9D-D70B-498C-A237-5AE63C6B7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49FDC-9C56-4E98-8459-DA4B4DF997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7025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AE0E78-748B-4223-A20D-582A4435B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0E26E09-F6D8-44BC-A54B-C5A42E2032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CEBCCE8-8216-4E69-B8DB-A6C409AD51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07C9B50-C65B-46B5-9BDF-7390026E8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A0614-AFE8-4CA8-A782-9126583F0A08}" type="datetimeFigureOut">
              <a:rPr lang="es-ES" smtClean="0"/>
              <a:t>18/06/2019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4F90A27-1956-4068-93CB-FAF358A2F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20D08FB-784C-420B-AF22-AE3C02768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49FDC-9C56-4E98-8459-DA4B4DF997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8955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A45186D-9E14-4A7D-AB33-657A7A4D2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0258919-45FA-48E9-9989-5294DC8CC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D43533-B5F3-48FA-BE3F-8B5B95CCD8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5A0614-AFE8-4CA8-A782-9126583F0A08}" type="datetimeFigureOut">
              <a:rPr lang="es-ES" smtClean="0"/>
              <a:t>18/06/2019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47E9E5-BE7B-4FA5-9029-D624A8398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4148904-0DC5-456B-86AD-49A6E4570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49FDC-9C56-4E98-8459-DA4B4DF997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8331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39.png"/><Relationship Id="rId7" Type="http://schemas.openxmlformats.org/officeDocument/2006/relationships/image" Target="../media/image43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jpg"/><Relationship Id="rId4" Type="http://schemas.openxmlformats.org/officeDocument/2006/relationships/image" Target="../media/image40.jpg"/><Relationship Id="rId9" Type="http://schemas.openxmlformats.org/officeDocument/2006/relationships/image" Target="../media/image4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AD565ED-E04D-4784-8184-889600A9C4E9}"/>
              </a:ext>
            </a:extLst>
          </p:cNvPr>
          <p:cNvGrpSpPr/>
          <p:nvPr/>
        </p:nvGrpSpPr>
        <p:grpSpPr>
          <a:xfrm>
            <a:off x="1761675" y="294170"/>
            <a:ext cx="9037770" cy="6350469"/>
            <a:chOff x="1761675" y="294170"/>
            <a:chExt cx="9037770" cy="6350469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0D54E279-1544-4320-8FC4-6AF8D629760F}"/>
                </a:ext>
              </a:extLst>
            </p:cNvPr>
            <p:cNvSpPr/>
            <p:nvPr/>
          </p:nvSpPr>
          <p:spPr>
            <a:xfrm>
              <a:off x="1761675" y="2369527"/>
              <a:ext cx="1286607" cy="197826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0"/>
            <a:lstStyle/>
            <a:p>
              <a:pPr algn="ctr"/>
              <a:r>
                <a:rPr lang="es-E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Receptor		</a:t>
              </a:r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87FEF0A1-2293-4F2B-BE4C-0AA166487B06}"/>
                </a:ext>
              </a:extLst>
            </p:cNvPr>
            <p:cNvSpPr/>
            <p:nvPr/>
          </p:nvSpPr>
          <p:spPr>
            <a:xfrm>
              <a:off x="3874032" y="298939"/>
              <a:ext cx="3414082" cy="599267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0"/>
            <a:lstStyle/>
            <a:p>
              <a:pPr algn="ctr"/>
              <a:r>
                <a:rPr lang="es-E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Raspberry Pi 3 B+					</a:t>
              </a:r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FD8AA581-4B7E-4EFC-AC03-8D8E6978591E}"/>
                </a:ext>
              </a:extLst>
            </p:cNvPr>
            <p:cNvSpPr/>
            <p:nvPr/>
          </p:nvSpPr>
          <p:spPr>
            <a:xfrm>
              <a:off x="8221833" y="1830624"/>
              <a:ext cx="1286607" cy="304653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0"/>
            <a:lstStyle/>
            <a:p>
              <a:pPr algn="ctr"/>
              <a:r>
                <a:rPr lang="es-E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PCA9685			</a:t>
              </a:r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59BD2348-EBBC-43DE-B2EA-85E1487EFEEE}"/>
                </a:ext>
              </a:extLst>
            </p:cNvPr>
            <p:cNvSpPr/>
            <p:nvPr/>
          </p:nvSpPr>
          <p:spPr>
            <a:xfrm>
              <a:off x="10296333" y="1930993"/>
              <a:ext cx="503112" cy="144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0"/>
            <a:lstStyle/>
            <a:p>
              <a:pPr algn="ctr"/>
              <a:r>
                <a:rPr lang="es-E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ESC-Motor</a:t>
              </a:r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3CF69BB8-BD34-4BAB-A120-1C65E961AC70}"/>
                </a:ext>
              </a:extLst>
            </p:cNvPr>
            <p:cNvSpPr/>
            <p:nvPr/>
          </p:nvSpPr>
          <p:spPr>
            <a:xfrm>
              <a:off x="10296333" y="3567816"/>
              <a:ext cx="503112" cy="144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0"/>
            <a:lstStyle/>
            <a:p>
              <a:pPr algn="ctr"/>
              <a:r>
                <a:rPr lang="es-ES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ESC-Motor</a:t>
              </a:r>
              <a:endParaRPr lang="es-E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3C79BC30-B63A-45F3-8401-92DB104CCDCB}"/>
                </a:ext>
              </a:extLst>
            </p:cNvPr>
            <p:cNvSpPr/>
            <p:nvPr/>
          </p:nvSpPr>
          <p:spPr>
            <a:xfrm>
              <a:off x="10296333" y="294170"/>
              <a:ext cx="503112" cy="144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0"/>
            <a:lstStyle/>
            <a:p>
              <a:pPr algn="ctr"/>
              <a:r>
                <a:rPr lang="es-E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ESC-Motor</a:t>
              </a:r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4B11C411-97FD-4388-BCE6-BDE471FFD89C}"/>
                </a:ext>
              </a:extLst>
            </p:cNvPr>
            <p:cNvSpPr/>
            <p:nvPr/>
          </p:nvSpPr>
          <p:spPr>
            <a:xfrm>
              <a:off x="10296333" y="5204639"/>
              <a:ext cx="503112" cy="144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0"/>
            <a:lstStyle/>
            <a:p>
              <a:pPr algn="ctr"/>
              <a:r>
                <a:rPr lang="es-E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ESC-Motor</a:t>
              </a:r>
            </a:p>
          </p:txBody>
        </p:sp>
        <p:cxnSp>
          <p:nvCxnSpPr>
            <p:cNvPr id="32" name="Conector: curvado 31">
              <a:extLst>
                <a:ext uri="{FF2B5EF4-FFF2-40B4-BE49-F238E27FC236}">
                  <a16:creationId xmlns:a16="http://schemas.microsoft.com/office/drawing/2014/main" id="{275A56F8-19B6-44E0-AC4D-90233F1172A3}"/>
                </a:ext>
              </a:extLst>
            </p:cNvPr>
            <p:cNvCxnSpPr>
              <a:cxnSpLocks/>
              <a:stCxn id="8" idx="3"/>
              <a:endCxn id="11" idx="1"/>
            </p:cNvCxnSpPr>
            <p:nvPr/>
          </p:nvCxnSpPr>
          <p:spPr>
            <a:xfrm flipV="1">
              <a:off x="9508440" y="1014170"/>
              <a:ext cx="787893" cy="2339722"/>
            </a:xfrm>
            <a:prstGeom prst="curvedConnector3">
              <a:avLst>
                <a:gd name="adj1" fmla="val 35493"/>
              </a:avLst>
            </a:prstGeom>
            <a:ln w="114300">
              <a:solidFill>
                <a:schemeClr val="accent5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4" name="Conector: curvado 33">
              <a:extLst>
                <a:ext uri="{FF2B5EF4-FFF2-40B4-BE49-F238E27FC236}">
                  <a16:creationId xmlns:a16="http://schemas.microsoft.com/office/drawing/2014/main" id="{8DDE8E6C-30C5-4855-9B4A-BCB16477F768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 flipV="1">
              <a:off x="9508440" y="2650993"/>
              <a:ext cx="787893" cy="702899"/>
            </a:xfrm>
            <a:prstGeom prst="curvedConnector3">
              <a:avLst>
                <a:gd name="adj1" fmla="val 50000"/>
              </a:avLst>
            </a:prstGeom>
            <a:ln w="114300">
              <a:solidFill>
                <a:schemeClr val="accent5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7" name="Conector: curvado 36">
              <a:extLst>
                <a:ext uri="{FF2B5EF4-FFF2-40B4-BE49-F238E27FC236}">
                  <a16:creationId xmlns:a16="http://schemas.microsoft.com/office/drawing/2014/main" id="{5B858B1D-A8D6-4B6B-96FE-6CAFB009151E}"/>
                </a:ext>
              </a:extLst>
            </p:cNvPr>
            <p:cNvCxnSpPr>
              <a:cxnSpLocks/>
              <a:stCxn id="8" idx="3"/>
              <a:endCxn id="10" idx="1"/>
            </p:cNvCxnSpPr>
            <p:nvPr/>
          </p:nvCxnSpPr>
          <p:spPr>
            <a:xfrm>
              <a:off x="9508440" y="3353892"/>
              <a:ext cx="787893" cy="933924"/>
            </a:xfrm>
            <a:prstGeom prst="curvedConnector3">
              <a:avLst>
                <a:gd name="adj1" fmla="val 50000"/>
              </a:avLst>
            </a:prstGeom>
            <a:ln w="114300">
              <a:solidFill>
                <a:schemeClr val="accent5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Conector: curvado 39">
              <a:extLst>
                <a:ext uri="{FF2B5EF4-FFF2-40B4-BE49-F238E27FC236}">
                  <a16:creationId xmlns:a16="http://schemas.microsoft.com/office/drawing/2014/main" id="{22CABE63-DCB0-4A35-B512-3321D348F307}"/>
                </a:ext>
              </a:extLst>
            </p:cNvPr>
            <p:cNvCxnSpPr>
              <a:cxnSpLocks/>
              <a:stCxn id="8" idx="3"/>
              <a:endCxn id="12" idx="1"/>
            </p:cNvCxnSpPr>
            <p:nvPr/>
          </p:nvCxnSpPr>
          <p:spPr>
            <a:xfrm>
              <a:off x="9508440" y="3353892"/>
              <a:ext cx="787893" cy="2570747"/>
            </a:xfrm>
            <a:prstGeom prst="curvedConnector3">
              <a:avLst>
                <a:gd name="adj1" fmla="val 29448"/>
              </a:avLst>
            </a:prstGeom>
            <a:ln w="114300">
              <a:solidFill>
                <a:schemeClr val="accent5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9" name="Conector recto de flecha 58">
              <a:extLst>
                <a:ext uri="{FF2B5EF4-FFF2-40B4-BE49-F238E27FC236}">
                  <a16:creationId xmlns:a16="http://schemas.microsoft.com/office/drawing/2014/main" id="{3E653FB7-092A-46CC-B60B-CD7AF5B7E3A4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3048282" y="3358662"/>
              <a:ext cx="1321787" cy="0"/>
            </a:xfrm>
            <a:prstGeom prst="straightConnector1">
              <a:avLst/>
            </a:prstGeom>
            <a:ln w="114300" cap="flat">
              <a:solidFill>
                <a:srgbClr val="FFC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de flecha 62">
              <a:extLst>
                <a:ext uri="{FF2B5EF4-FFF2-40B4-BE49-F238E27FC236}">
                  <a16:creationId xmlns:a16="http://schemas.microsoft.com/office/drawing/2014/main" id="{95C3D825-20AB-46D9-9091-A91D774E5C83}"/>
                </a:ext>
              </a:extLst>
            </p:cNvPr>
            <p:cNvCxnSpPr>
              <a:cxnSpLocks/>
            </p:cNvCxnSpPr>
            <p:nvPr/>
          </p:nvCxnSpPr>
          <p:spPr>
            <a:xfrm>
              <a:off x="6912976" y="3013209"/>
              <a:ext cx="1308857" cy="0"/>
            </a:xfrm>
            <a:prstGeom prst="straightConnector1">
              <a:avLst/>
            </a:prstGeom>
            <a:ln w="11430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de flecha 63">
              <a:extLst>
                <a:ext uri="{FF2B5EF4-FFF2-40B4-BE49-F238E27FC236}">
                  <a16:creationId xmlns:a16="http://schemas.microsoft.com/office/drawing/2014/main" id="{7967A3B5-C688-41FE-8327-7A06A7115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12976" y="3702287"/>
              <a:ext cx="1308859" cy="0"/>
            </a:xfrm>
            <a:prstGeom prst="straightConnector1">
              <a:avLst/>
            </a:prstGeom>
            <a:ln w="11430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ángulo: una sola esquina redondeada 80">
              <a:extLst>
                <a:ext uri="{FF2B5EF4-FFF2-40B4-BE49-F238E27FC236}">
                  <a16:creationId xmlns:a16="http://schemas.microsoft.com/office/drawing/2014/main" id="{16A8CB29-B213-4E0E-9675-1E65A2674D28}"/>
                </a:ext>
              </a:extLst>
            </p:cNvPr>
            <p:cNvSpPr/>
            <p:nvPr/>
          </p:nvSpPr>
          <p:spPr>
            <a:xfrm>
              <a:off x="4370070" y="1580784"/>
              <a:ext cx="1014060" cy="3555750"/>
            </a:xfrm>
            <a:prstGeom prst="round1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s-ES" dirty="0"/>
                <a:t>Descifrado de señal</a:t>
              </a:r>
            </a:p>
          </p:txBody>
        </p:sp>
        <p:sp>
          <p:nvSpPr>
            <p:cNvPr id="82" name="Rectángulo: una sola esquina redondeada 81">
              <a:extLst>
                <a:ext uri="{FF2B5EF4-FFF2-40B4-BE49-F238E27FC236}">
                  <a16:creationId xmlns:a16="http://schemas.microsoft.com/office/drawing/2014/main" id="{B9084BBF-BDBA-493B-A528-B379F2ECB7A7}"/>
                </a:ext>
              </a:extLst>
            </p:cNvPr>
            <p:cNvSpPr/>
            <p:nvPr/>
          </p:nvSpPr>
          <p:spPr>
            <a:xfrm>
              <a:off x="5920649" y="1576017"/>
              <a:ext cx="1014059" cy="3555750"/>
            </a:xfrm>
            <a:prstGeom prst="round1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s-ES" dirty="0"/>
                <a:t>Procesamiento de señal y comunicación a PCA9685</a:t>
              </a:r>
            </a:p>
          </p:txBody>
        </p:sp>
        <p:cxnSp>
          <p:nvCxnSpPr>
            <p:cNvPr id="84" name="Conector recto de flecha 83">
              <a:extLst>
                <a:ext uri="{FF2B5EF4-FFF2-40B4-BE49-F238E27FC236}">
                  <a16:creationId xmlns:a16="http://schemas.microsoft.com/office/drawing/2014/main" id="{68A927E5-5743-4FE5-9D77-08ACC4566F1B}"/>
                </a:ext>
              </a:extLst>
            </p:cNvPr>
            <p:cNvCxnSpPr>
              <a:cxnSpLocks/>
              <a:stCxn id="81" idx="3"/>
              <a:endCxn id="82" idx="1"/>
            </p:cNvCxnSpPr>
            <p:nvPr/>
          </p:nvCxnSpPr>
          <p:spPr>
            <a:xfrm flipV="1">
              <a:off x="5384130" y="3353892"/>
              <a:ext cx="536519" cy="4767"/>
            </a:xfrm>
            <a:prstGeom prst="straightConnector1">
              <a:avLst/>
            </a:prstGeom>
            <a:ln w="114300" cap="flat">
              <a:solidFill>
                <a:srgbClr val="FFC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ectángulo: una sola esquina redondeada 110">
              <a:extLst>
                <a:ext uri="{FF2B5EF4-FFF2-40B4-BE49-F238E27FC236}">
                  <a16:creationId xmlns:a16="http://schemas.microsoft.com/office/drawing/2014/main" id="{BED81FF4-54BF-4C8D-959C-3F80B0D666FD}"/>
                </a:ext>
              </a:extLst>
            </p:cNvPr>
            <p:cNvSpPr/>
            <p:nvPr/>
          </p:nvSpPr>
          <p:spPr>
            <a:xfrm>
              <a:off x="8656320" y="1930994"/>
              <a:ext cx="581025" cy="2836261"/>
            </a:xfrm>
            <a:prstGeom prst="round1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 anchorCtr="0"/>
            <a:lstStyle/>
            <a:p>
              <a:pPr algn="ctr"/>
              <a:r>
                <a:rPr lang="es-ES" dirty="0"/>
                <a:t>Generación PWM</a:t>
              </a:r>
            </a:p>
          </p:txBody>
        </p:sp>
        <p:sp>
          <p:nvSpPr>
            <p:cNvPr id="112" name="Rectángulo: una sola esquina redondeada 111">
              <a:extLst>
                <a:ext uri="{FF2B5EF4-FFF2-40B4-BE49-F238E27FC236}">
                  <a16:creationId xmlns:a16="http://schemas.microsoft.com/office/drawing/2014/main" id="{02B87376-52FD-4D54-94FA-E54D91A97F01}"/>
                </a:ext>
              </a:extLst>
            </p:cNvPr>
            <p:cNvSpPr/>
            <p:nvPr/>
          </p:nvSpPr>
          <p:spPr>
            <a:xfrm>
              <a:off x="2195603" y="2654359"/>
              <a:ext cx="581583" cy="1489016"/>
            </a:xfrm>
            <a:prstGeom prst="round1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s-ES" dirty="0"/>
                <a:t>Recibir señal mando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5252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5349534-4C9A-401E-87B8-3B37A1606BB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0D0D0"/>
              </a:clrFrom>
              <a:clrTo>
                <a:srgbClr val="D0D0D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040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id="{8DB6A661-8BBF-45CE-9FC2-480E6C3A8802}"/>
              </a:ext>
            </a:extLst>
          </p:cNvPr>
          <p:cNvGrpSpPr/>
          <p:nvPr/>
        </p:nvGrpSpPr>
        <p:grpSpPr>
          <a:xfrm>
            <a:off x="2788510" y="830579"/>
            <a:ext cx="7200000" cy="5760000"/>
            <a:chOff x="2788510" y="830580"/>
            <a:chExt cx="6253890" cy="5627727"/>
          </a:xfrm>
        </p:grpSpPr>
        <p:pic>
          <p:nvPicPr>
            <p:cNvPr id="5" name="Imagen 4" descr="Imagen que contiene captura de pantalla&#10;&#10;Descripción generada automáticamente">
              <a:extLst>
                <a:ext uri="{FF2B5EF4-FFF2-40B4-BE49-F238E27FC236}">
                  <a16:creationId xmlns:a16="http://schemas.microsoft.com/office/drawing/2014/main" id="{92B096F3-9BE9-4D34-BECE-D8109B518B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65" t="11945" r="8035" b="3792"/>
            <a:stretch/>
          </p:blipFill>
          <p:spPr>
            <a:xfrm>
              <a:off x="3596640" y="830580"/>
              <a:ext cx="5445760" cy="5196840"/>
            </a:xfrm>
            <a:prstGeom prst="rect">
              <a:avLst/>
            </a:prstGeom>
          </p:spPr>
        </p:pic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22E9CABF-DDAB-4924-B626-2630411F6FE6}"/>
                </a:ext>
              </a:extLst>
            </p:cNvPr>
            <p:cNvSpPr txBox="1"/>
            <p:nvPr/>
          </p:nvSpPr>
          <p:spPr>
            <a:xfrm>
              <a:off x="4023360" y="5654645"/>
              <a:ext cx="479490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ES" sz="2000" dirty="0"/>
                <a:t>  -0,10    -0,05     0,00      0,05      0,10      0,15</a:t>
              </a:r>
            </a:p>
          </p:txBody>
        </p:sp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615215A9-BC0B-403B-BEE1-950113CA1B29}"/>
                </a:ext>
              </a:extLst>
            </p:cNvPr>
            <p:cNvGrpSpPr/>
            <p:nvPr/>
          </p:nvGrpSpPr>
          <p:grpSpPr>
            <a:xfrm>
              <a:off x="3235376" y="1085612"/>
              <a:ext cx="756138" cy="4495373"/>
              <a:chOff x="2910256" y="1085612"/>
              <a:chExt cx="756138" cy="4495373"/>
            </a:xfrm>
          </p:grpSpPr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06214578-F99E-4856-BA68-8C4BFFAABA95}"/>
                  </a:ext>
                </a:extLst>
              </p:cNvPr>
              <p:cNvSpPr txBox="1"/>
              <p:nvPr/>
            </p:nvSpPr>
            <p:spPr>
              <a:xfrm>
                <a:off x="3028078" y="1085612"/>
                <a:ext cx="63831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s-ES" sz="2000" dirty="0"/>
                  <a:t>0,15</a:t>
                </a:r>
              </a:p>
            </p:txBody>
          </p:sp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BCB036FF-3F8E-4D29-8456-F6DD721E416C}"/>
                  </a:ext>
                </a:extLst>
              </p:cNvPr>
              <p:cNvSpPr txBox="1"/>
              <p:nvPr/>
            </p:nvSpPr>
            <p:spPr>
              <a:xfrm>
                <a:off x="3028078" y="1788647"/>
                <a:ext cx="63831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s-ES" sz="2000" dirty="0"/>
                  <a:t>0,10</a:t>
                </a:r>
              </a:p>
            </p:txBody>
          </p:sp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243888B-F1BB-4246-ADA2-B1276B829128}"/>
                  </a:ext>
                </a:extLst>
              </p:cNvPr>
              <p:cNvSpPr txBox="1"/>
              <p:nvPr/>
            </p:nvSpPr>
            <p:spPr>
              <a:xfrm>
                <a:off x="3028078" y="2468641"/>
                <a:ext cx="63831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s-ES" sz="2000" dirty="0"/>
                  <a:t>0,05</a:t>
                </a:r>
              </a:p>
            </p:txBody>
          </p:sp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2012D110-2DBF-4DE2-A473-6A72177E6EF3}"/>
                  </a:ext>
                </a:extLst>
              </p:cNvPr>
              <p:cNvSpPr txBox="1"/>
              <p:nvPr/>
            </p:nvSpPr>
            <p:spPr>
              <a:xfrm>
                <a:off x="2988804" y="3148635"/>
                <a:ext cx="63831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s-ES" sz="2000" dirty="0"/>
                  <a:t>0,00</a:t>
                </a:r>
              </a:p>
            </p:txBody>
          </p:sp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423A5A6-4D0A-4BEF-9F2C-8226731364F9}"/>
                  </a:ext>
                </a:extLst>
              </p:cNvPr>
              <p:cNvSpPr txBox="1"/>
              <p:nvPr/>
            </p:nvSpPr>
            <p:spPr>
              <a:xfrm>
                <a:off x="2910256" y="3811030"/>
                <a:ext cx="71686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s-ES" sz="2000" dirty="0"/>
                  <a:t>-0,05</a:t>
                </a:r>
              </a:p>
            </p:txBody>
          </p:sp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B85669D7-7248-4531-B151-B08C1DCF4729}"/>
                  </a:ext>
                </a:extLst>
              </p:cNvPr>
              <p:cNvSpPr txBox="1"/>
              <p:nvPr/>
            </p:nvSpPr>
            <p:spPr>
              <a:xfrm>
                <a:off x="2949531" y="4514065"/>
                <a:ext cx="71686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s-ES" sz="2000" dirty="0"/>
                  <a:t>-0,10</a:t>
                </a:r>
              </a:p>
            </p:txBody>
          </p:sp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58E93814-343E-4B49-BBA6-03F109A380E0}"/>
                  </a:ext>
                </a:extLst>
              </p:cNvPr>
              <p:cNvSpPr txBox="1"/>
              <p:nvPr/>
            </p:nvSpPr>
            <p:spPr>
              <a:xfrm>
                <a:off x="2910257" y="5180875"/>
                <a:ext cx="71686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s-ES" sz="2000" dirty="0"/>
                  <a:t>-0,15</a:t>
                </a:r>
              </a:p>
            </p:txBody>
          </p:sp>
        </p:grp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D2608ED5-6C73-4096-A3AC-758E036B7CC4}"/>
                </a:ext>
              </a:extLst>
            </p:cNvPr>
            <p:cNvSpPr txBox="1"/>
            <p:nvPr/>
          </p:nvSpPr>
          <p:spPr>
            <a:xfrm>
              <a:off x="5439346" y="6027420"/>
              <a:ext cx="13133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200" dirty="0"/>
                <a:t>Fuerza / g</a:t>
              </a: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806B5D3B-A500-43AB-9D92-D1295A0A7906}"/>
                </a:ext>
              </a:extLst>
            </p:cNvPr>
            <p:cNvSpPr txBox="1"/>
            <p:nvPr/>
          </p:nvSpPr>
          <p:spPr>
            <a:xfrm rot="16200000">
              <a:off x="2347300" y="3109906"/>
              <a:ext cx="13133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200" dirty="0"/>
                <a:t>Fuerza / 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0306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215FF784-4F8C-4193-9B5C-991EAB85DAA2}"/>
              </a:ext>
            </a:extLst>
          </p:cNvPr>
          <p:cNvGrpSpPr/>
          <p:nvPr/>
        </p:nvGrpSpPr>
        <p:grpSpPr>
          <a:xfrm>
            <a:off x="2991710" y="726502"/>
            <a:ext cx="7200000" cy="5759745"/>
            <a:chOff x="2991710" y="726502"/>
            <a:chExt cx="7066690" cy="5759745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B7792DB6-B807-4D2B-A3E0-9A3315A6CB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120" t="10917" r="8690" b="5931"/>
            <a:stretch/>
          </p:blipFill>
          <p:spPr>
            <a:xfrm>
              <a:off x="3646024" y="802640"/>
              <a:ext cx="5823095" cy="5180393"/>
            </a:xfrm>
            <a:prstGeom prst="rect">
              <a:avLst/>
            </a:prstGeom>
          </p:spPr>
        </p:pic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E3BADCAB-DFDE-47E9-9AD6-0EE40487710F}"/>
                </a:ext>
              </a:extLst>
            </p:cNvPr>
            <p:cNvSpPr txBox="1"/>
            <p:nvPr/>
          </p:nvSpPr>
          <p:spPr>
            <a:xfrm>
              <a:off x="3776687" y="5752088"/>
              <a:ext cx="6281713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ES" sz="2000" dirty="0"/>
                <a:t>-4         -3        -2        -1         0         1         2         3         4</a:t>
              </a:r>
            </a:p>
          </p:txBody>
        </p: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678C5BEF-317D-4CC5-855F-9FF83F7D39C5}"/>
                </a:ext>
              </a:extLst>
            </p:cNvPr>
            <p:cNvGrpSpPr/>
            <p:nvPr/>
          </p:nvGrpSpPr>
          <p:grpSpPr>
            <a:xfrm>
              <a:off x="3550336" y="726502"/>
              <a:ext cx="432331" cy="4542052"/>
              <a:chOff x="2910256" y="726502"/>
              <a:chExt cx="432331" cy="4542052"/>
            </a:xfrm>
          </p:grpSpPr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28A80F4C-BAF6-42D2-8993-72CADCF672CE}"/>
                  </a:ext>
                </a:extLst>
              </p:cNvPr>
              <p:cNvSpPr txBox="1"/>
              <p:nvPr/>
            </p:nvSpPr>
            <p:spPr>
              <a:xfrm>
                <a:off x="2988804" y="726502"/>
                <a:ext cx="31451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s-ES" sz="2000" dirty="0"/>
                  <a:t>4</a:t>
                </a:r>
              </a:p>
            </p:txBody>
          </p:sp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940E24ED-2896-4694-816A-8B2C26B680FA}"/>
                  </a:ext>
                </a:extLst>
              </p:cNvPr>
              <p:cNvSpPr txBox="1"/>
              <p:nvPr/>
            </p:nvSpPr>
            <p:spPr>
              <a:xfrm>
                <a:off x="2988803" y="1349104"/>
                <a:ext cx="31451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s-ES" sz="2000" dirty="0"/>
                  <a:t>3</a:t>
                </a:r>
              </a:p>
            </p:txBody>
          </p:sp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C0541E3C-D64F-40F5-9AB9-D561E5B6A56B}"/>
                  </a:ext>
                </a:extLst>
              </p:cNvPr>
              <p:cNvSpPr txBox="1"/>
              <p:nvPr/>
            </p:nvSpPr>
            <p:spPr>
              <a:xfrm>
                <a:off x="2988803" y="1917249"/>
                <a:ext cx="31451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s-ES" sz="2000" dirty="0"/>
                  <a:t>2</a:t>
                </a:r>
              </a:p>
            </p:txBody>
          </p:sp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F4682936-EE5B-4807-B1A9-F5248A7664DD}"/>
                  </a:ext>
                </a:extLst>
              </p:cNvPr>
              <p:cNvSpPr txBox="1"/>
              <p:nvPr/>
            </p:nvSpPr>
            <p:spPr>
              <a:xfrm>
                <a:off x="2988803" y="2512622"/>
                <a:ext cx="31451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s-ES" sz="2000" dirty="0"/>
                  <a:t>1</a:t>
                </a:r>
              </a:p>
            </p:txBody>
          </p:sp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D803308D-851F-4E20-81B2-83204EFF2A3D}"/>
                  </a:ext>
                </a:extLst>
              </p:cNvPr>
              <p:cNvSpPr txBox="1"/>
              <p:nvPr/>
            </p:nvSpPr>
            <p:spPr>
              <a:xfrm>
                <a:off x="2949531" y="3701747"/>
                <a:ext cx="39305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s-ES" sz="2000" dirty="0"/>
                  <a:t>-1</a:t>
                </a:r>
              </a:p>
            </p:txBody>
          </p:sp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DD5194BF-A6FE-4A92-BDE8-870987FB0CC9}"/>
                  </a:ext>
                </a:extLst>
              </p:cNvPr>
              <p:cNvSpPr txBox="1"/>
              <p:nvPr/>
            </p:nvSpPr>
            <p:spPr>
              <a:xfrm>
                <a:off x="2949531" y="4314859"/>
                <a:ext cx="39305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s-ES" sz="2000" dirty="0"/>
                  <a:t>-2</a:t>
                </a:r>
              </a:p>
            </p:txBody>
          </p:sp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F1191895-A0D0-4C1A-A175-058A963194BE}"/>
                  </a:ext>
                </a:extLst>
              </p:cNvPr>
              <p:cNvSpPr txBox="1"/>
              <p:nvPr/>
            </p:nvSpPr>
            <p:spPr>
              <a:xfrm>
                <a:off x="2910256" y="4868444"/>
                <a:ext cx="39305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s-ES" sz="2000" dirty="0"/>
                  <a:t>-3</a:t>
                </a:r>
              </a:p>
            </p:txBody>
          </p:sp>
        </p:grp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238D9FFB-7DA1-47F6-AA5A-B79243A2E4FE}"/>
                </a:ext>
              </a:extLst>
            </p:cNvPr>
            <p:cNvSpPr txBox="1"/>
            <p:nvPr/>
          </p:nvSpPr>
          <p:spPr>
            <a:xfrm>
              <a:off x="5900917" y="6055360"/>
              <a:ext cx="13133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200" dirty="0"/>
                <a:t>Fuerza / g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553B593B-B6E1-4449-9404-EA4E63D6CA6F}"/>
                </a:ext>
              </a:extLst>
            </p:cNvPr>
            <p:cNvSpPr txBox="1"/>
            <p:nvPr/>
          </p:nvSpPr>
          <p:spPr>
            <a:xfrm rot="16200000">
              <a:off x="2550500" y="3109906"/>
              <a:ext cx="13133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200" dirty="0"/>
                <a:t>Fuerza / g</a:t>
              </a: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BE9870D1-A3ED-48C6-86A1-A26A8F5E88C8}"/>
                </a:ext>
              </a:extLst>
            </p:cNvPr>
            <p:cNvSpPr txBox="1"/>
            <p:nvPr/>
          </p:nvSpPr>
          <p:spPr>
            <a:xfrm>
              <a:off x="3649203" y="3087039"/>
              <a:ext cx="31451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ES" sz="2000" dirty="0"/>
                <a:t>0</a:t>
              </a: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1F24D217-4D72-4561-83BA-F95B6EF2011B}"/>
                </a:ext>
              </a:extLst>
            </p:cNvPr>
            <p:cNvSpPr txBox="1"/>
            <p:nvPr/>
          </p:nvSpPr>
          <p:spPr>
            <a:xfrm>
              <a:off x="3550336" y="5454590"/>
              <a:ext cx="39305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ES" sz="2000" dirty="0"/>
                <a:t>-4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3246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upo 44">
            <a:extLst>
              <a:ext uri="{FF2B5EF4-FFF2-40B4-BE49-F238E27FC236}">
                <a16:creationId xmlns:a16="http://schemas.microsoft.com/office/drawing/2014/main" id="{1A9C01B8-8341-46F2-B0D8-33FBB82D27B3}"/>
              </a:ext>
            </a:extLst>
          </p:cNvPr>
          <p:cNvGrpSpPr/>
          <p:nvPr/>
        </p:nvGrpSpPr>
        <p:grpSpPr>
          <a:xfrm>
            <a:off x="-111002" y="726337"/>
            <a:ext cx="12042502" cy="5034797"/>
            <a:chOff x="51044" y="784210"/>
            <a:chExt cx="12042502" cy="5034797"/>
          </a:xfrm>
        </p:grpSpPr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ECBB355C-54B9-4520-8176-42783E8EA137}"/>
                </a:ext>
              </a:extLst>
            </p:cNvPr>
            <p:cNvGrpSpPr/>
            <p:nvPr/>
          </p:nvGrpSpPr>
          <p:grpSpPr>
            <a:xfrm>
              <a:off x="6346239" y="911526"/>
              <a:ext cx="5747307" cy="4907481"/>
              <a:chOff x="2991710" y="726502"/>
              <a:chExt cx="6477409" cy="5872703"/>
            </a:xfrm>
          </p:grpSpPr>
          <p:pic>
            <p:nvPicPr>
              <p:cNvPr id="3" name="Imagen 2">
                <a:extLst>
                  <a:ext uri="{FF2B5EF4-FFF2-40B4-BE49-F238E27FC236}">
                    <a16:creationId xmlns:a16="http://schemas.microsoft.com/office/drawing/2014/main" id="{CE04FF24-0BEE-4E9D-8BEA-08A978E644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120" t="10917" r="8690" b="5931"/>
              <a:stretch/>
            </p:blipFill>
            <p:spPr>
              <a:xfrm>
                <a:off x="3646024" y="802640"/>
                <a:ext cx="5823095" cy="5180393"/>
              </a:xfrm>
              <a:prstGeom prst="rect">
                <a:avLst/>
              </a:prstGeom>
            </p:spPr>
          </p:pic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73F9FEEA-CC4A-4CB6-A708-E9BE14966878}"/>
                  </a:ext>
                </a:extLst>
              </p:cNvPr>
              <p:cNvSpPr txBox="1"/>
              <p:nvPr/>
            </p:nvSpPr>
            <p:spPr>
              <a:xfrm>
                <a:off x="3776687" y="5752089"/>
                <a:ext cx="5692432" cy="84711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s-ES" sz="2000" dirty="0"/>
                  <a:t>-4         -3        -2        -1         0         1         2         3         4</a:t>
                </a:r>
              </a:p>
            </p:txBody>
          </p:sp>
          <p:grpSp>
            <p:nvGrpSpPr>
              <p:cNvPr id="5" name="Grupo 4">
                <a:extLst>
                  <a:ext uri="{FF2B5EF4-FFF2-40B4-BE49-F238E27FC236}">
                    <a16:creationId xmlns:a16="http://schemas.microsoft.com/office/drawing/2014/main" id="{087E8105-175F-4B13-A855-0E65D5FA04BD}"/>
                  </a:ext>
                </a:extLst>
              </p:cNvPr>
              <p:cNvGrpSpPr/>
              <p:nvPr/>
            </p:nvGrpSpPr>
            <p:grpSpPr>
              <a:xfrm>
                <a:off x="3550336" y="726502"/>
                <a:ext cx="432331" cy="4542052"/>
                <a:chOff x="2910256" y="726502"/>
                <a:chExt cx="432331" cy="4542052"/>
              </a:xfrm>
            </p:grpSpPr>
            <p:sp>
              <p:nvSpPr>
                <p:cNvPr id="10" name="CuadroTexto 9">
                  <a:extLst>
                    <a:ext uri="{FF2B5EF4-FFF2-40B4-BE49-F238E27FC236}">
                      <a16:creationId xmlns:a16="http://schemas.microsoft.com/office/drawing/2014/main" id="{E29DD431-F8E7-459D-9C9E-25279186A8E0}"/>
                    </a:ext>
                  </a:extLst>
                </p:cNvPr>
                <p:cNvSpPr txBox="1"/>
                <p:nvPr/>
              </p:nvSpPr>
              <p:spPr>
                <a:xfrm>
                  <a:off x="2988804" y="726502"/>
                  <a:ext cx="314510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000" dirty="0"/>
                    <a:t>4</a:t>
                  </a:r>
                </a:p>
              </p:txBody>
            </p:sp>
            <p:sp>
              <p:nvSpPr>
                <p:cNvPr id="11" name="CuadroTexto 10">
                  <a:extLst>
                    <a:ext uri="{FF2B5EF4-FFF2-40B4-BE49-F238E27FC236}">
                      <a16:creationId xmlns:a16="http://schemas.microsoft.com/office/drawing/2014/main" id="{2E6CF657-4DEA-4306-B1AC-C767EFFE87A8}"/>
                    </a:ext>
                  </a:extLst>
                </p:cNvPr>
                <p:cNvSpPr txBox="1"/>
                <p:nvPr/>
              </p:nvSpPr>
              <p:spPr>
                <a:xfrm>
                  <a:off x="2988803" y="1349104"/>
                  <a:ext cx="314510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000" dirty="0"/>
                    <a:t>3</a:t>
                  </a:r>
                </a:p>
              </p:txBody>
            </p:sp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E62B2A5B-F347-473B-98CC-6DF2978D89BC}"/>
                    </a:ext>
                  </a:extLst>
                </p:cNvPr>
                <p:cNvSpPr txBox="1"/>
                <p:nvPr/>
              </p:nvSpPr>
              <p:spPr>
                <a:xfrm>
                  <a:off x="2988803" y="1917249"/>
                  <a:ext cx="314510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000" dirty="0"/>
                    <a:t>2</a:t>
                  </a:r>
                </a:p>
              </p:txBody>
            </p:sp>
            <p:sp>
              <p:nvSpPr>
                <p:cNvPr id="13" name="CuadroTexto 12">
                  <a:extLst>
                    <a:ext uri="{FF2B5EF4-FFF2-40B4-BE49-F238E27FC236}">
                      <a16:creationId xmlns:a16="http://schemas.microsoft.com/office/drawing/2014/main" id="{1F129FFE-FDCC-4820-A434-379ABEF787E4}"/>
                    </a:ext>
                  </a:extLst>
                </p:cNvPr>
                <p:cNvSpPr txBox="1"/>
                <p:nvPr/>
              </p:nvSpPr>
              <p:spPr>
                <a:xfrm>
                  <a:off x="2988803" y="2512622"/>
                  <a:ext cx="314510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000" dirty="0"/>
                    <a:t>1</a:t>
                  </a:r>
                </a:p>
              </p:txBody>
            </p:sp>
            <p:sp>
              <p:nvSpPr>
                <p:cNvPr id="14" name="CuadroTexto 13">
                  <a:extLst>
                    <a:ext uri="{FF2B5EF4-FFF2-40B4-BE49-F238E27FC236}">
                      <a16:creationId xmlns:a16="http://schemas.microsoft.com/office/drawing/2014/main" id="{30CF1EF0-4868-44CA-9423-6EAECDAEBB04}"/>
                    </a:ext>
                  </a:extLst>
                </p:cNvPr>
                <p:cNvSpPr txBox="1"/>
                <p:nvPr/>
              </p:nvSpPr>
              <p:spPr>
                <a:xfrm>
                  <a:off x="2949531" y="3701747"/>
                  <a:ext cx="393056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000" dirty="0"/>
                    <a:t>-1</a:t>
                  </a:r>
                </a:p>
              </p:txBody>
            </p:sp>
            <p:sp>
              <p:nvSpPr>
                <p:cNvPr id="15" name="CuadroTexto 14">
                  <a:extLst>
                    <a:ext uri="{FF2B5EF4-FFF2-40B4-BE49-F238E27FC236}">
                      <a16:creationId xmlns:a16="http://schemas.microsoft.com/office/drawing/2014/main" id="{E68838B0-05F0-4BB0-B305-542B406588A3}"/>
                    </a:ext>
                  </a:extLst>
                </p:cNvPr>
                <p:cNvSpPr txBox="1"/>
                <p:nvPr/>
              </p:nvSpPr>
              <p:spPr>
                <a:xfrm>
                  <a:off x="2949531" y="4314859"/>
                  <a:ext cx="393056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000" dirty="0"/>
                    <a:t>-2</a:t>
                  </a:r>
                </a:p>
              </p:txBody>
            </p:sp>
            <p:sp>
              <p:nvSpPr>
                <p:cNvPr id="16" name="CuadroTexto 15">
                  <a:extLst>
                    <a:ext uri="{FF2B5EF4-FFF2-40B4-BE49-F238E27FC236}">
                      <a16:creationId xmlns:a16="http://schemas.microsoft.com/office/drawing/2014/main" id="{227350F3-52C2-4F38-91BE-89F0860CCF93}"/>
                    </a:ext>
                  </a:extLst>
                </p:cNvPr>
                <p:cNvSpPr txBox="1"/>
                <p:nvPr/>
              </p:nvSpPr>
              <p:spPr>
                <a:xfrm>
                  <a:off x="2910256" y="4868444"/>
                  <a:ext cx="393056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000" dirty="0"/>
                    <a:t>-3</a:t>
                  </a:r>
                </a:p>
              </p:txBody>
            </p:sp>
          </p:grpSp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F870A7F7-E1AE-436B-AEE7-047AE2A54952}"/>
                  </a:ext>
                </a:extLst>
              </p:cNvPr>
              <p:cNvSpPr txBox="1"/>
              <p:nvPr/>
            </p:nvSpPr>
            <p:spPr>
              <a:xfrm>
                <a:off x="5900917" y="6055360"/>
                <a:ext cx="131330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200" dirty="0"/>
                  <a:t>Fuerza / g</a:t>
                </a:r>
              </a:p>
            </p:txBody>
          </p:sp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979A8B5F-C397-4C57-A298-6CD3ADB6CB21}"/>
                  </a:ext>
                </a:extLst>
              </p:cNvPr>
              <p:cNvSpPr txBox="1"/>
              <p:nvPr/>
            </p:nvSpPr>
            <p:spPr>
              <a:xfrm rot="16200000">
                <a:off x="2550500" y="3109906"/>
                <a:ext cx="131330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200" dirty="0"/>
                  <a:t>Fuerza / g</a:t>
                </a:r>
              </a:p>
            </p:txBody>
          </p:sp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4B30562A-31C4-4781-B847-7F4CBF303B49}"/>
                  </a:ext>
                </a:extLst>
              </p:cNvPr>
              <p:cNvSpPr txBox="1"/>
              <p:nvPr/>
            </p:nvSpPr>
            <p:spPr>
              <a:xfrm>
                <a:off x="3649203" y="3087039"/>
                <a:ext cx="31451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s-ES" sz="2000" dirty="0"/>
                  <a:t>0</a:t>
                </a:r>
              </a:p>
            </p:txBody>
          </p:sp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59862145-F3A3-4C24-A361-5768EB589EB7}"/>
                  </a:ext>
                </a:extLst>
              </p:cNvPr>
              <p:cNvSpPr txBox="1"/>
              <p:nvPr/>
            </p:nvSpPr>
            <p:spPr>
              <a:xfrm>
                <a:off x="3550336" y="5454590"/>
                <a:ext cx="39305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s-ES" sz="2000" dirty="0"/>
                  <a:t>-4</a:t>
                </a:r>
              </a:p>
            </p:txBody>
          </p:sp>
        </p:grpSp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933019C5-1762-4E84-9DEE-E6998E0A2DB7}"/>
                </a:ext>
              </a:extLst>
            </p:cNvPr>
            <p:cNvGrpSpPr/>
            <p:nvPr/>
          </p:nvGrpSpPr>
          <p:grpSpPr>
            <a:xfrm>
              <a:off x="51044" y="991223"/>
              <a:ext cx="6270167" cy="4813088"/>
              <a:chOff x="2788510" y="830580"/>
              <a:chExt cx="6253890" cy="5627727"/>
            </a:xfrm>
          </p:grpSpPr>
          <p:pic>
            <p:nvPicPr>
              <p:cNvPr id="18" name="Imagen 17" descr="Imagen que contiene captura de pantalla&#10;&#10;Descripción generada automáticamente">
                <a:extLst>
                  <a:ext uri="{FF2B5EF4-FFF2-40B4-BE49-F238E27FC236}">
                    <a16:creationId xmlns:a16="http://schemas.microsoft.com/office/drawing/2014/main" id="{A7A526E2-CB82-4B70-AB55-4F2767ED6E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65" t="11945" r="8035" b="3792"/>
              <a:stretch/>
            </p:blipFill>
            <p:spPr>
              <a:xfrm>
                <a:off x="3596640" y="830580"/>
                <a:ext cx="5445760" cy="5196840"/>
              </a:xfrm>
              <a:prstGeom prst="rect">
                <a:avLst/>
              </a:prstGeom>
            </p:spPr>
          </p:pic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CF87560A-8BBC-4FD0-99CE-095BFA716522}"/>
                  </a:ext>
                </a:extLst>
              </p:cNvPr>
              <p:cNvSpPr txBox="1"/>
              <p:nvPr/>
            </p:nvSpPr>
            <p:spPr>
              <a:xfrm>
                <a:off x="4023360" y="5654645"/>
                <a:ext cx="4794902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s-ES" sz="2000" dirty="0"/>
                  <a:t>  -0,10    -0,05     0,00      0,05      0,10      0,15</a:t>
                </a:r>
              </a:p>
            </p:txBody>
          </p:sp>
          <p:grpSp>
            <p:nvGrpSpPr>
              <p:cNvPr id="20" name="Grupo 19">
                <a:extLst>
                  <a:ext uri="{FF2B5EF4-FFF2-40B4-BE49-F238E27FC236}">
                    <a16:creationId xmlns:a16="http://schemas.microsoft.com/office/drawing/2014/main" id="{A0071AFF-55B1-40A7-9FF9-8CC01725CB4B}"/>
                  </a:ext>
                </a:extLst>
              </p:cNvPr>
              <p:cNvGrpSpPr/>
              <p:nvPr/>
            </p:nvGrpSpPr>
            <p:grpSpPr>
              <a:xfrm>
                <a:off x="3235376" y="1085612"/>
                <a:ext cx="756138" cy="4495373"/>
                <a:chOff x="2910256" y="1085612"/>
                <a:chExt cx="756138" cy="4495373"/>
              </a:xfrm>
            </p:grpSpPr>
            <p:sp>
              <p:nvSpPr>
                <p:cNvPr id="23" name="CuadroTexto 22">
                  <a:extLst>
                    <a:ext uri="{FF2B5EF4-FFF2-40B4-BE49-F238E27FC236}">
                      <a16:creationId xmlns:a16="http://schemas.microsoft.com/office/drawing/2014/main" id="{357482C1-D211-4602-8F4B-3D1B9F2F0224}"/>
                    </a:ext>
                  </a:extLst>
                </p:cNvPr>
                <p:cNvSpPr txBox="1"/>
                <p:nvPr/>
              </p:nvSpPr>
              <p:spPr>
                <a:xfrm>
                  <a:off x="3028078" y="1085612"/>
                  <a:ext cx="638316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000" dirty="0"/>
                    <a:t>0,15</a:t>
                  </a:r>
                </a:p>
              </p:txBody>
            </p:sp>
            <p:sp>
              <p:nvSpPr>
                <p:cNvPr id="24" name="CuadroTexto 23">
                  <a:extLst>
                    <a:ext uri="{FF2B5EF4-FFF2-40B4-BE49-F238E27FC236}">
                      <a16:creationId xmlns:a16="http://schemas.microsoft.com/office/drawing/2014/main" id="{F3C3D3AB-C801-4C9B-8945-B1F805384BC7}"/>
                    </a:ext>
                  </a:extLst>
                </p:cNvPr>
                <p:cNvSpPr txBox="1"/>
                <p:nvPr/>
              </p:nvSpPr>
              <p:spPr>
                <a:xfrm>
                  <a:off x="3028078" y="1788647"/>
                  <a:ext cx="638316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000" dirty="0"/>
                    <a:t>0,10</a:t>
                  </a:r>
                </a:p>
              </p:txBody>
            </p:sp>
            <p:sp>
              <p:nvSpPr>
                <p:cNvPr id="25" name="CuadroTexto 24">
                  <a:extLst>
                    <a:ext uri="{FF2B5EF4-FFF2-40B4-BE49-F238E27FC236}">
                      <a16:creationId xmlns:a16="http://schemas.microsoft.com/office/drawing/2014/main" id="{6EA799C1-5334-4670-B8DE-0816ACF7B390}"/>
                    </a:ext>
                  </a:extLst>
                </p:cNvPr>
                <p:cNvSpPr txBox="1"/>
                <p:nvPr/>
              </p:nvSpPr>
              <p:spPr>
                <a:xfrm>
                  <a:off x="3028078" y="2468641"/>
                  <a:ext cx="638316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000" dirty="0"/>
                    <a:t>0,05</a:t>
                  </a:r>
                </a:p>
              </p:txBody>
            </p:sp>
            <p:sp>
              <p:nvSpPr>
                <p:cNvPr id="26" name="CuadroTexto 25">
                  <a:extLst>
                    <a:ext uri="{FF2B5EF4-FFF2-40B4-BE49-F238E27FC236}">
                      <a16:creationId xmlns:a16="http://schemas.microsoft.com/office/drawing/2014/main" id="{858ED4F0-7ECF-461E-BAB0-A0459ADECEBC}"/>
                    </a:ext>
                  </a:extLst>
                </p:cNvPr>
                <p:cNvSpPr txBox="1"/>
                <p:nvPr/>
              </p:nvSpPr>
              <p:spPr>
                <a:xfrm>
                  <a:off x="2988804" y="3148635"/>
                  <a:ext cx="638316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000" dirty="0"/>
                    <a:t>0,00</a:t>
                  </a:r>
                </a:p>
              </p:txBody>
            </p:sp>
            <p:sp>
              <p:nvSpPr>
                <p:cNvPr id="27" name="CuadroTexto 26">
                  <a:extLst>
                    <a:ext uri="{FF2B5EF4-FFF2-40B4-BE49-F238E27FC236}">
                      <a16:creationId xmlns:a16="http://schemas.microsoft.com/office/drawing/2014/main" id="{EB647FE5-874F-4B18-AD20-207CC72EA1B2}"/>
                    </a:ext>
                  </a:extLst>
                </p:cNvPr>
                <p:cNvSpPr txBox="1"/>
                <p:nvPr/>
              </p:nvSpPr>
              <p:spPr>
                <a:xfrm>
                  <a:off x="2910256" y="3811030"/>
                  <a:ext cx="716863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000" dirty="0"/>
                    <a:t>-0,05</a:t>
                  </a:r>
                </a:p>
              </p:txBody>
            </p:sp>
            <p:sp>
              <p:nvSpPr>
                <p:cNvPr id="28" name="CuadroTexto 27">
                  <a:extLst>
                    <a:ext uri="{FF2B5EF4-FFF2-40B4-BE49-F238E27FC236}">
                      <a16:creationId xmlns:a16="http://schemas.microsoft.com/office/drawing/2014/main" id="{0C8D9936-2C12-431D-8495-D3C25EEF335A}"/>
                    </a:ext>
                  </a:extLst>
                </p:cNvPr>
                <p:cNvSpPr txBox="1"/>
                <p:nvPr/>
              </p:nvSpPr>
              <p:spPr>
                <a:xfrm>
                  <a:off x="2949531" y="4514065"/>
                  <a:ext cx="716863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000" dirty="0"/>
                    <a:t>-0,10</a:t>
                  </a:r>
                </a:p>
              </p:txBody>
            </p:sp>
            <p:sp>
              <p:nvSpPr>
                <p:cNvPr id="29" name="CuadroTexto 28">
                  <a:extLst>
                    <a:ext uri="{FF2B5EF4-FFF2-40B4-BE49-F238E27FC236}">
                      <a16:creationId xmlns:a16="http://schemas.microsoft.com/office/drawing/2014/main" id="{DAE19F1B-268E-4BBA-8063-B6B01738A70E}"/>
                    </a:ext>
                  </a:extLst>
                </p:cNvPr>
                <p:cNvSpPr txBox="1"/>
                <p:nvPr/>
              </p:nvSpPr>
              <p:spPr>
                <a:xfrm>
                  <a:off x="2910257" y="5180875"/>
                  <a:ext cx="716863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000" dirty="0"/>
                    <a:t>-0,15</a:t>
                  </a:r>
                </a:p>
              </p:txBody>
            </p:sp>
          </p:grpSp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CC5E853A-3C48-47C2-B27C-3672338AA4CE}"/>
                  </a:ext>
                </a:extLst>
              </p:cNvPr>
              <p:cNvSpPr txBox="1"/>
              <p:nvPr/>
            </p:nvSpPr>
            <p:spPr>
              <a:xfrm>
                <a:off x="5439346" y="6027420"/>
                <a:ext cx="131330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200" dirty="0"/>
                  <a:t>Fuerza / g</a:t>
                </a:r>
              </a:p>
            </p:txBody>
          </p:sp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D5A1E70B-1A3D-466A-A7D1-C8E3DB72D226}"/>
                  </a:ext>
                </a:extLst>
              </p:cNvPr>
              <p:cNvSpPr txBox="1"/>
              <p:nvPr/>
            </p:nvSpPr>
            <p:spPr>
              <a:xfrm rot="16200000">
                <a:off x="2347300" y="3109906"/>
                <a:ext cx="131330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200" dirty="0"/>
                  <a:t>Fuerza / g</a:t>
                </a:r>
              </a:p>
            </p:txBody>
          </p:sp>
        </p:grp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77BFF595-1F9A-48B5-A26B-11E4E617C22D}"/>
                </a:ext>
              </a:extLst>
            </p:cNvPr>
            <p:cNvSpPr/>
            <p:nvPr/>
          </p:nvSpPr>
          <p:spPr>
            <a:xfrm>
              <a:off x="100737" y="784210"/>
              <a:ext cx="627095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4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a)</a:t>
              </a:r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CD21C66B-CD26-4400-9F8C-4DE54ADE027F}"/>
                </a:ext>
              </a:extLst>
            </p:cNvPr>
            <p:cNvSpPr/>
            <p:nvPr/>
          </p:nvSpPr>
          <p:spPr>
            <a:xfrm>
              <a:off x="6246645" y="784210"/>
              <a:ext cx="652744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4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  <a:r>
                <a:rPr lang="es-ES" sz="4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1700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019C203B-E2AA-48DD-B156-C24328782A4F}"/>
              </a:ext>
            </a:extLst>
          </p:cNvPr>
          <p:cNvGrpSpPr/>
          <p:nvPr/>
        </p:nvGrpSpPr>
        <p:grpSpPr>
          <a:xfrm>
            <a:off x="2574346" y="281354"/>
            <a:ext cx="6480000" cy="6480000"/>
            <a:chOff x="2574346" y="281354"/>
            <a:chExt cx="6339618" cy="6512371"/>
          </a:xfrm>
        </p:grpSpPr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08FC345F-A0CE-470A-9614-8B9E29928E4D}"/>
                </a:ext>
              </a:extLst>
            </p:cNvPr>
            <p:cNvGrpSpPr/>
            <p:nvPr/>
          </p:nvGrpSpPr>
          <p:grpSpPr>
            <a:xfrm>
              <a:off x="3278040" y="281354"/>
              <a:ext cx="5635924" cy="6295292"/>
              <a:chOff x="2860965" y="0"/>
              <a:chExt cx="5968708" cy="6852648"/>
            </a:xfrm>
          </p:grpSpPr>
          <p:pic>
            <p:nvPicPr>
              <p:cNvPr id="3" name="Imagen 2">
                <a:extLst>
                  <a:ext uri="{FF2B5EF4-FFF2-40B4-BE49-F238E27FC236}">
                    <a16:creationId xmlns:a16="http://schemas.microsoft.com/office/drawing/2014/main" id="{90621080-5F04-4752-90C5-B17C5E82F2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43" t="11119" r="8934" b="3184"/>
              <a:stretch/>
            </p:blipFill>
            <p:spPr>
              <a:xfrm>
                <a:off x="2860965" y="0"/>
                <a:ext cx="5968708" cy="6852648"/>
              </a:xfrm>
              <a:prstGeom prst="rect">
                <a:avLst/>
              </a:prstGeom>
            </p:spPr>
          </p:pic>
          <p:sp>
            <p:nvSpPr>
              <p:cNvPr id="4" name="Heptágono 3">
                <a:extLst>
                  <a:ext uri="{FF2B5EF4-FFF2-40B4-BE49-F238E27FC236}">
                    <a16:creationId xmlns:a16="http://schemas.microsoft.com/office/drawing/2014/main" id="{D0CAF6BC-314C-481B-AB51-53CB01D53411}"/>
                  </a:ext>
                </a:extLst>
              </p:cNvPr>
              <p:cNvSpPr/>
              <p:nvPr/>
            </p:nvSpPr>
            <p:spPr>
              <a:xfrm>
                <a:off x="4960831" y="2004060"/>
                <a:ext cx="324000" cy="324000"/>
              </a:xfrm>
              <a:prstGeom prst="heptagon">
                <a:avLst/>
              </a:prstGeom>
              <a:gradFill>
                <a:gsLst>
                  <a:gs pos="0">
                    <a:schemeClr val="accent5">
                      <a:lumMod val="40000"/>
                      <a:lumOff val="60000"/>
                    </a:schemeClr>
                  </a:gs>
                  <a:gs pos="50000">
                    <a:srgbClr val="7CAFDE"/>
                  </a:gs>
                  <a:gs pos="100000">
                    <a:schemeClr val="accent5">
                      <a:lumMod val="75000"/>
                    </a:schemeClr>
                  </a:gs>
                </a:gsLst>
              </a:gra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/>
                  <a:t>1</a:t>
                </a:r>
              </a:p>
            </p:txBody>
          </p:sp>
          <p:sp>
            <p:nvSpPr>
              <p:cNvPr id="5" name="Heptágono 4">
                <a:extLst>
                  <a:ext uri="{FF2B5EF4-FFF2-40B4-BE49-F238E27FC236}">
                    <a16:creationId xmlns:a16="http://schemas.microsoft.com/office/drawing/2014/main" id="{A31B0777-9DF2-48E3-A383-603A88B24646}"/>
                  </a:ext>
                </a:extLst>
              </p:cNvPr>
              <p:cNvSpPr/>
              <p:nvPr/>
            </p:nvSpPr>
            <p:spPr>
              <a:xfrm>
                <a:off x="6665806" y="2004060"/>
                <a:ext cx="324000" cy="324000"/>
              </a:xfrm>
              <a:prstGeom prst="heptagon">
                <a:avLst/>
              </a:prstGeom>
              <a:gradFill>
                <a:gsLst>
                  <a:gs pos="0">
                    <a:schemeClr val="accent5">
                      <a:lumMod val="40000"/>
                      <a:lumOff val="60000"/>
                    </a:schemeClr>
                  </a:gs>
                  <a:gs pos="50000">
                    <a:srgbClr val="7CAFDE"/>
                  </a:gs>
                  <a:gs pos="100000">
                    <a:schemeClr val="accent5">
                      <a:lumMod val="75000"/>
                    </a:schemeClr>
                  </a:gs>
                </a:gsLst>
              </a:gra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/>
                  <a:t>2</a:t>
                </a:r>
              </a:p>
            </p:txBody>
          </p:sp>
          <p:sp>
            <p:nvSpPr>
              <p:cNvPr id="6" name="Heptágono 5">
                <a:extLst>
                  <a:ext uri="{FF2B5EF4-FFF2-40B4-BE49-F238E27FC236}">
                    <a16:creationId xmlns:a16="http://schemas.microsoft.com/office/drawing/2014/main" id="{CEBC7841-A430-4333-B361-E4FD092CB5E8}"/>
                  </a:ext>
                </a:extLst>
              </p:cNvPr>
              <p:cNvSpPr/>
              <p:nvPr/>
            </p:nvSpPr>
            <p:spPr>
              <a:xfrm>
                <a:off x="4988634" y="3928110"/>
                <a:ext cx="268394" cy="324000"/>
              </a:xfrm>
              <a:prstGeom prst="heptagon">
                <a:avLst/>
              </a:prstGeom>
              <a:gradFill>
                <a:gsLst>
                  <a:gs pos="0">
                    <a:schemeClr val="accent5">
                      <a:lumMod val="40000"/>
                      <a:lumOff val="60000"/>
                    </a:schemeClr>
                  </a:gs>
                  <a:gs pos="50000">
                    <a:srgbClr val="7CAFDE"/>
                  </a:gs>
                  <a:gs pos="100000">
                    <a:schemeClr val="accent5">
                      <a:lumMod val="75000"/>
                    </a:schemeClr>
                  </a:gs>
                </a:gsLst>
              </a:gra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/>
                  <a:t>3</a:t>
                </a:r>
              </a:p>
            </p:txBody>
          </p:sp>
          <p:sp>
            <p:nvSpPr>
              <p:cNvPr id="7" name="Heptágono 6">
                <a:extLst>
                  <a:ext uri="{FF2B5EF4-FFF2-40B4-BE49-F238E27FC236}">
                    <a16:creationId xmlns:a16="http://schemas.microsoft.com/office/drawing/2014/main" id="{0A091CE1-70FE-4341-835F-241CCFD47DF9}"/>
                  </a:ext>
                </a:extLst>
              </p:cNvPr>
              <p:cNvSpPr/>
              <p:nvPr/>
            </p:nvSpPr>
            <p:spPr>
              <a:xfrm>
                <a:off x="6666580" y="3928110"/>
                <a:ext cx="268394" cy="324000"/>
              </a:xfrm>
              <a:prstGeom prst="heptagon">
                <a:avLst/>
              </a:prstGeom>
              <a:gradFill>
                <a:gsLst>
                  <a:gs pos="0">
                    <a:schemeClr val="accent5">
                      <a:lumMod val="40000"/>
                      <a:lumOff val="60000"/>
                    </a:schemeClr>
                  </a:gs>
                  <a:gs pos="50000">
                    <a:srgbClr val="7CAFDE"/>
                  </a:gs>
                  <a:gs pos="100000">
                    <a:schemeClr val="accent5">
                      <a:lumMod val="75000"/>
                    </a:schemeClr>
                  </a:gs>
                </a:gsLst>
              </a:gra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/>
                  <a:t>4</a:t>
                </a:r>
              </a:p>
            </p:txBody>
          </p:sp>
          <p:sp>
            <p:nvSpPr>
              <p:cNvPr id="8" name="Nube 7">
                <a:extLst>
                  <a:ext uri="{FF2B5EF4-FFF2-40B4-BE49-F238E27FC236}">
                    <a16:creationId xmlns:a16="http://schemas.microsoft.com/office/drawing/2014/main" id="{80A9ACF7-8A76-421C-9D17-E3AAE6B0A5A6}"/>
                  </a:ext>
                </a:extLst>
              </p:cNvPr>
              <p:cNvSpPr/>
              <p:nvPr/>
            </p:nvSpPr>
            <p:spPr>
              <a:xfrm>
                <a:off x="4416235" y="4618740"/>
                <a:ext cx="572399" cy="540000"/>
              </a:xfrm>
              <a:prstGeom prst="cloud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</p:grp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4225E02E-603A-4928-AE76-F492B2F970FB}"/>
                </a:ext>
              </a:extLst>
            </p:cNvPr>
            <p:cNvSpPr txBox="1"/>
            <p:nvPr/>
          </p:nvSpPr>
          <p:spPr>
            <a:xfrm rot="16200000">
              <a:off x="1998194" y="3084164"/>
              <a:ext cx="1552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/>
                <a:t>Distancia / m</a:t>
              </a: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CBD64291-493A-4941-B3D2-4B9C81DB544E}"/>
                </a:ext>
              </a:extLst>
            </p:cNvPr>
            <p:cNvSpPr txBox="1"/>
            <p:nvPr/>
          </p:nvSpPr>
          <p:spPr>
            <a:xfrm>
              <a:off x="5319794" y="6393615"/>
              <a:ext cx="1552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/>
                <a:t>Distancia / m</a:t>
              </a:r>
              <a:endParaRPr lang="es-ES" dirty="0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EF728196-645F-42A1-9EA1-A0517FB8F62A}"/>
                </a:ext>
              </a:extLst>
            </p:cNvPr>
            <p:cNvSpPr txBox="1"/>
            <p:nvPr/>
          </p:nvSpPr>
          <p:spPr>
            <a:xfrm>
              <a:off x="3962461" y="6074354"/>
              <a:ext cx="465383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ES" dirty="0"/>
                <a:t>0              2              4               6             8             10</a:t>
              </a:r>
            </a:p>
          </p:txBody>
        </p:sp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D0DDC4B1-F7FC-4C0E-A653-79C2C344471E}"/>
                </a:ext>
              </a:extLst>
            </p:cNvPr>
            <p:cNvGrpSpPr/>
            <p:nvPr/>
          </p:nvGrpSpPr>
          <p:grpSpPr>
            <a:xfrm>
              <a:off x="2967874" y="392663"/>
              <a:ext cx="658430" cy="5531287"/>
              <a:chOff x="2007577" y="314325"/>
              <a:chExt cx="658430" cy="5531287"/>
            </a:xfrm>
          </p:grpSpPr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7E62BAB5-B103-4229-9401-F938485E926F}"/>
                  </a:ext>
                </a:extLst>
              </p:cNvPr>
              <p:cNvSpPr txBox="1"/>
              <p:nvPr/>
            </p:nvSpPr>
            <p:spPr>
              <a:xfrm>
                <a:off x="2007577" y="314325"/>
                <a:ext cx="63831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s-ES" sz="2000" dirty="0"/>
                  <a:t>17.5</a:t>
                </a:r>
                <a:endParaRPr lang="es-ES" dirty="0"/>
              </a:p>
            </p:txBody>
          </p:sp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C40217EF-AC36-4396-8B80-E5AD228B8303}"/>
                  </a:ext>
                </a:extLst>
              </p:cNvPr>
              <p:cNvSpPr txBox="1"/>
              <p:nvPr/>
            </p:nvSpPr>
            <p:spPr>
              <a:xfrm>
                <a:off x="2017804" y="1012388"/>
                <a:ext cx="5934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s-ES" dirty="0"/>
                  <a:t>15.0</a:t>
                </a:r>
              </a:p>
            </p:txBody>
          </p:sp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6329D919-0529-4BCB-ABA7-52F32869119F}"/>
                  </a:ext>
                </a:extLst>
              </p:cNvPr>
              <p:cNvSpPr txBox="1"/>
              <p:nvPr/>
            </p:nvSpPr>
            <p:spPr>
              <a:xfrm>
                <a:off x="2066087" y="1745928"/>
                <a:ext cx="5934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s-ES" dirty="0"/>
                  <a:t>12.5</a:t>
                </a:r>
              </a:p>
            </p:txBody>
          </p: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183C8E26-6161-4FC0-A00D-48BC8402CE85}"/>
                  </a:ext>
                </a:extLst>
              </p:cNvPr>
              <p:cNvSpPr txBox="1"/>
              <p:nvPr/>
            </p:nvSpPr>
            <p:spPr>
              <a:xfrm>
                <a:off x="2072575" y="2498283"/>
                <a:ext cx="5934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s-ES" dirty="0"/>
                  <a:t>10.0</a:t>
                </a:r>
              </a:p>
            </p:txBody>
          </p: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89AD9719-FE50-4EB9-81AB-4AFCB225ED1E}"/>
                  </a:ext>
                </a:extLst>
              </p:cNvPr>
              <p:cNvSpPr txBox="1"/>
              <p:nvPr/>
            </p:nvSpPr>
            <p:spPr>
              <a:xfrm>
                <a:off x="2124597" y="3262289"/>
                <a:ext cx="47641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s-ES" dirty="0"/>
                  <a:t>7.5</a:t>
                </a:r>
              </a:p>
            </p:txBody>
          </p:sp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39F5E818-EE21-4407-81E1-943D0EE51F49}"/>
                  </a:ext>
                </a:extLst>
              </p:cNvPr>
              <p:cNvSpPr txBox="1"/>
              <p:nvPr/>
            </p:nvSpPr>
            <p:spPr>
              <a:xfrm>
                <a:off x="2112711" y="3995236"/>
                <a:ext cx="47641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s-ES" dirty="0"/>
                  <a:t>5.0</a:t>
                </a:r>
              </a:p>
            </p:txBody>
          </p:sp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54D5D799-C32E-4D4E-BC88-8CAFC96DAD0D}"/>
                  </a:ext>
                </a:extLst>
              </p:cNvPr>
              <p:cNvSpPr txBox="1"/>
              <p:nvPr/>
            </p:nvSpPr>
            <p:spPr>
              <a:xfrm>
                <a:off x="2112711" y="4733333"/>
                <a:ext cx="47641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s-ES" dirty="0"/>
                  <a:t>2.5</a:t>
                </a:r>
              </a:p>
            </p:txBody>
          </p:sp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4738C96E-85B7-45E8-BFC1-9E5DB08D0986}"/>
                  </a:ext>
                </a:extLst>
              </p:cNvPr>
              <p:cNvSpPr txBox="1"/>
              <p:nvPr/>
            </p:nvSpPr>
            <p:spPr>
              <a:xfrm>
                <a:off x="2112711" y="5476280"/>
                <a:ext cx="47641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s-ES" dirty="0"/>
                  <a:t>0.0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3117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5F68AE80-BDA7-4D58-A5DB-68F945A65804}"/>
              </a:ext>
            </a:extLst>
          </p:cNvPr>
          <p:cNvGrpSpPr/>
          <p:nvPr/>
        </p:nvGrpSpPr>
        <p:grpSpPr>
          <a:xfrm>
            <a:off x="2574345" y="269512"/>
            <a:ext cx="6480000" cy="6480000"/>
            <a:chOff x="2574346" y="269512"/>
            <a:chExt cx="6437575" cy="6524213"/>
          </a:xfrm>
        </p:grpSpPr>
        <p:pic>
          <p:nvPicPr>
            <p:cNvPr id="22" name="Imagen 21" descr="Imagen que contiene captura de pantalla&#10;&#10;Descripción generada automáticamente">
              <a:extLst>
                <a:ext uri="{FF2B5EF4-FFF2-40B4-BE49-F238E27FC236}">
                  <a16:creationId xmlns:a16="http://schemas.microsoft.com/office/drawing/2014/main" id="{A616EFDB-002A-41CC-94B5-EC659AA85A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27" t="11560" r="8836" b="6771"/>
            <a:stretch/>
          </p:blipFill>
          <p:spPr>
            <a:xfrm>
              <a:off x="3609975" y="269512"/>
              <a:ext cx="5314950" cy="6038378"/>
            </a:xfrm>
            <a:prstGeom prst="rect">
              <a:avLst/>
            </a:prstGeom>
          </p:spPr>
        </p:pic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81FCA361-90AC-43A0-B48F-698119FB0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4795" y="269512"/>
              <a:ext cx="5517126" cy="6021444"/>
            </a:xfrm>
            <a:prstGeom prst="rect">
              <a:avLst/>
            </a:prstGeom>
          </p:spPr>
        </p:pic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1B482017-E3DC-43B1-AC44-C8D908CFD5FE}"/>
                </a:ext>
              </a:extLst>
            </p:cNvPr>
            <p:cNvGrpSpPr/>
            <p:nvPr/>
          </p:nvGrpSpPr>
          <p:grpSpPr>
            <a:xfrm>
              <a:off x="4746596" y="2117398"/>
              <a:ext cx="2512375" cy="2903113"/>
              <a:chOff x="4416235" y="1998599"/>
              <a:chExt cx="2660723" cy="3160141"/>
            </a:xfrm>
          </p:grpSpPr>
          <p:sp>
            <p:nvSpPr>
              <p:cNvPr id="4" name="Heptágono 3">
                <a:extLst>
                  <a:ext uri="{FF2B5EF4-FFF2-40B4-BE49-F238E27FC236}">
                    <a16:creationId xmlns:a16="http://schemas.microsoft.com/office/drawing/2014/main" id="{080AE3E4-D8E7-4EC7-9A42-EF5228B8A0C4}"/>
                  </a:ext>
                </a:extLst>
              </p:cNvPr>
              <p:cNvSpPr/>
              <p:nvPr/>
            </p:nvSpPr>
            <p:spPr>
              <a:xfrm>
                <a:off x="4960831" y="2004060"/>
                <a:ext cx="324000" cy="324000"/>
              </a:xfrm>
              <a:prstGeom prst="heptagon">
                <a:avLst/>
              </a:prstGeom>
              <a:gradFill>
                <a:gsLst>
                  <a:gs pos="0">
                    <a:srgbClr val="E09494"/>
                  </a:gs>
                  <a:gs pos="50000">
                    <a:srgbClr val="D16161"/>
                  </a:gs>
                  <a:gs pos="100000">
                    <a:srgbClr val="C84444"/>
                  </a:gs>
                </a:gsLst>
              </a:gradFill>
              <a:ln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/>
                  <a:t>1</a:t>
                </a:r>
              </a:p>
            </p:txBody>
          </p:sp>
          <p:sp>
            <p:nvSpPr>
              <p:cNvPr id="5" name="Heptágono 4">
                <a:extLst>
                  <a:ext uri="{FF2B5EF4-FFF2-40B4-BE49-F238E27FC236}">
                    <a16:creationId xmlns:a16="http://schemas.microsoft.com/office/drawing/2014/main" id="{0A10F458-C491-4FE0-8B8C-745C94AF983C}"/>
                  </a:ext>
                </a:extLst>
              </p:cNvPr>
              <p:cNvSpPr/>
              <p:nvPr/>
            </p:nvSpPr>
            <p:spPr>
              <a:xfrm>
                <a:off x="6752958" y="1998599"/>
                <a:ext cx="324000" cy="324000"/>
              </a:xfrm>
              <a:prstGeom prst="heptagon">
                <a:avLst/>
              </a:prstGeom>
              <a:gradFill>
                <a:gsLst>
                  <a:gs pos="0">
                    <a:srgbClr val="E09494"/>
                  </a:gs>
                  <a:gs pos="50000">
                    <a:srgbClr val="D16161"/>
                  </a:gs>
                  <a:gs pos="100000">
                    <a:srgbClr val="C84444"/>
                  </a:gs>
                </a:gsLst>
              </a:gradFill>
              <a:ln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/>
                  <a:t>2</a:t>
                </a:r>
              </a:p>
            </p:txBody>
          </p:sp>
          <p:sp>
            <p:nvSpPr>
              <p:cNvPr id="6" name="Heptágono 5">
                <a:extLst>
                  <a:ext uri="{FF2B5EF4-FFF2-40B4-BE49-F238E27FC236}">
                    <a16:creationId xmlns:a16="http://schemas.microsoft.com/office/drawing/2014/main" id="{25B5A709-B340-4B7B-ABB7-BD96F9F4D536}"/>
                  </a:ext>
                </a:extLst>
              </p:cNvPr>
              <p:cNvSpPr/>
              <p:nvPr/>
            </p:nvSpPr>
            <p:spPr>
              <a:xfrm>
                <a:off x="4988634" y="3928110"/>
                <a:ext cx="268394" cy="324000"/>
              </a:xfrm>
              <a:prstGeom prst="heptagon">
                <a:avLst/>
              </a:prstGeom>
              <a:gradFill>
                <a:gsLst>
                  <a:gs pos="0">
                    <a:srgbClr val="E09494"/>
                  </a:gs>
                  <a:gs pos="50000">
                    <a:srgbClr val="D16161"/>
                  </a:gs>
                  <a:gs pos="100000">
                    <a:srgbClr val="C84444"/>
                  </a:gs>
                </a:gsLst>
              </a:gradFill>
              <a:ln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/>
                  <a:t>3</a:t>
                </a:r>
              </a:p>
            </p:txBody>
          </p:sp>
          <p:sp>
            <p:nvSpPr>
              <p:cNvPr id="7" name="Heptágono 6">
                <a:extLst>
                  <a:ext uri="{FF2B5EF4-FFF2-40B4-BE49-F238E27FC236}">
                    <a16:creationId xmlns:a16="http://schemas.microsoft.com/office/drawing/2014/main" id="{7E74C1F4-2F7F-4D26-8E13-DDE9CA157467}"/>
                  </a:ext>
                </a:extLst>
              </p:cNvPr>
              <p:cNvSpPr/>
              <p:nvPr/>
            </p:nvSpPr>
            <p:spPr>
              <a:xfrm>
                <a:off x="6780761" y="3951653"/>
                <a:ext cx="268394" cy="324000"/>
              </a:xfrm>
              <a:prstGeom prst="heptagon">
                <a:avLst/>
              </a:prstGeom>
              <a:gradFill>
                <a:gsLst>
                  <a:gs pos="0">
                    <a:srgbClr val="E09494"/>
                  </a:gs>
                  <a:gs pos="50000">
                    <a:srgbClr val="D16161"/>
                  </a:gs>
                  <a:gs pos="100000">
                    <a:srgbClr val="C84444"/>
                  </a:gs>
                </a:gsLst>
              </a:gradFill>
              <a:ln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/>
                  <a:t>4</a:t>
                </a:r>
              </a:p>
            </p:txBody>
          </p:sp>
          <p:sp>
            <p:nvSpPr>
              <p:cNvPr id="8" name="Nube 7">
                <a:extLst>
                  <a:ext uri="{FF2B5EF4-FFF2-40B4-BE49-F238E27FC236}">
                    <a16:creationId xmlns:a16="http://schemas.microsoft.com/office/drawing/2014/main" id="{CA133F88-212A-47FA-9447-573CFADBC133}"/>
                  </a:ext>
                </a:extLst>
              </p:cNvPr>
              <p:cNvSpPr/>
              <p:nvPr/>
            </p:nvSpPr>
            <p:spPr>
              <a:xfrm>
                <a:off x="4416235" y="4618740"/>
                <a:ext cx="572399" cy="540000"/>
              </a:xfrm>
              <a:prstGeom prst="cloud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</p:grp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E8A83CBC-74F5-41CC-9365-C303CE61B51F}"/>
                </a:ext>
              </a:extLst>
            </p:cNvPr>
            <p:cNvSpPr txBox="1"/>
            <p:nvPr/>
          </p:nvSpPr>
          <p:spPr>
            <a:xfrm rot="16200000">
              <a:off x="1998194" y="3084164"/>
              <a:ext cx="1552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/>
                <a:t>Distancia / m</a:t>
              </a: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4058AD42-80EA-4CEC-804F-5859BD936DD7}"/>
                </a:ext>
              </a:extLst>
            </p:cNvPr>
            <p:cNvSpPr txBox="1"/>
            <p:nvPr/>
          </p:nvSpPr>
          <p:spPr>
            <a:xfrm>
              <a:off x="5319794" y="6393615"/>
              <a:ext cx="1552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/>
                <a:t>Distancia / m</a:t>
              </a:r>
              <a:endParaRPr lang="es-ES" dirty="0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353D8E67-6448-4CFF-B3A2-038479A4F49E}"/>
                </a:ext>
              </a:extLst>
            </p:cNvPr>
            <p:cNvSpPr txBox="1"/>
            <p:nvPr/>
          </p:nvSpPr>
          <p:spPr>
            <a:xfrm>
              <a:off x="3938331" y="6054034"/>
              <a:ext cx="465383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ES" dirty="0"/>
                <a:t>0              2              4               6             8             10</a:t>
              </a:r>
            </a:p>
          </p:txBody>
        </p: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CDD8EB9A-645A-42CE-8E08-EB0F7C549027}"/>
                </a:ext>
              </a:extLst>
            </p:cNvPr>
            <p:cNvGrpSpPr/>
            <p:nvPr/>
          </p:nvGrpSpPr>
          <p:grpSpPr>
            <a:xfrm>
              <a:off x="2977399" y="316463"/>
              <a:ext cx="658430" cy="5531287"/>
              <a:chOff x="2007577" y="314325"/>
              <a:chExt cx="658430" cy="5531287"/>
            </a:xfrm>
          </p:grpSpPr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3DEB0C33-3138-4DE0-9EE3-878998917A39}"/>
                  </a:ext>
                </a:extLst>
              </p:cNvPr>
              <p:cNvSpPr txBox="1"/>
              <p:nvPr/>
            </p:nvSpPr>
            <p:spPr>
              <a:xfrm>
                <a:off x="2007577" y="314325"/>
                <a:ext cx="63831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s-ES" sz="2000" dirty="0"/>
                  <a:t>17.5</a:t>
                </a:r>
                <a:endParaRPr lang="es-ES" dirty="0"/>
              </a:p>
            </p:txBody>
          </p:sp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CE964C62-B0AC-4B10-B709-32857A397649}"/>
                  </a:ext>
                </a:extLst>
              </p:cNvPr>
              <p:cNvSpPr txBox="1"/>
              <p:nvPr/>
            </p:nvSpPr>
            <p:spPr>
              <a:xfrm>
                <a:off x="2017804" y="1012388"/>
                <a:ext cx="5934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s-ES" dirty="0"/>
                  <a:t>15.0</a:t>
                </a:r>
              </a:p>
            </p:txBody>
          </p: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8A5D97CE-5CF7-47C9-BBE6-52E1B5D544B0}"/>
                  </a:ext>
                </a:extLst>
              </p:cNvPr>
              <p:cNvSpPr txBox="1"/>
              <p:nvPr/>
            </p:nvSpPr>
            <p:spPr>
              <a:xfrm>
                <a:off x="2066087" y="1745928"/>
                <a:ext cx="5934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s-ES" dirty="0"/>
                  <a:t>12.5</a:t>
                </a:r>
              </a:p>
            </p:txBody>
          </p:sp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8A1C51DF-03DD-473B-B98F-F24758C1E4DE}"/>
                  </a:ext>
                </a:extLst>
              </p:cNvPr>
              <p:cNvSpPr txBox="1"/>
              <p:nvPr/>
            </p:nvSpPr>
            <p:spPr>
              <a:xfrm>
                <a:off x="2072575" y="2498283"/>
                <a:ext cx="5934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s-ES" dirty="0"/>
                  <a:t>10.0</a:t>
                </a:r>
              </a:p>
            </p:txBody>
          </p:sp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6333FE58-3A98-47C1-B89C-4440A982741A}"/>
                  </a:ext>
                </a:extLst>
              </p:cNvPr>
              <p:cNvSpPr txBox="1"/>
              <p:nvPr/>
            </p:nvSpPr>
            <p:spPr>
              <a:xfrm>
                <a:off x="2124597" y="3262289"/>
                <a:ext cx="47641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s-ES" dirty="0"/>
                  <a:t>7.5</a:t>
                </a:r>
              </a:p>
            </p:txBody>
          </p: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19A53907-582E-4E4F-8854-4FE5BD13E89F}"/>
                  </a:ext>
                </a:extLst>
              </p:cNvPr>
              <p:cNvSpPr txBox="1"/>
              <p:nvPr/>
            </p:nvSpPr>
            <p:spPr>
              <a:xfrm>
                <a:off x="2112711" y="3995236"/>
                <a:ext cx="47641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s-ES" dirty="0"/>
                  <a:t>5.0</a:t>
                </a:r>
              </a:p>
            </p:txBody>
          </p: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163EB4F7-D8C7-4021-BE17-9418A881846A}"/>
                  </a:ext>
                </a:extLst>
              </p:cNvPr>
              <p:cNvSpPr txBox="1"/>
              <p:nvPr/>
            </p:nvSpPr>
            <p:spPr>
              <a:xfrm>
                <a:off x="2112711" y="4733333"/>
                <a:ext cx="47641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s-ES" dirty="0"/>
                  <a:t>2.5</a:t>
                </a:r>
              </a:p>
            </p:txBody>
          </p:sp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787FCE9E-1C4B-409C-8F10-85A2CC946931}"/>
                  </a:ext>
                </a:extLst>
              </p:cNvPr>
              <p:cNvSpPr txBox="1"/>
              <p:nvPr/>
            </p:nvSpPr>
            <p:spPr>
              <a:xfrm>
                <a:off x="2112711" y="5476280"/>
                <a:ext cx="47641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s-ES" dirty="0"/>
                  <a:t>0.0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92888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upo 44">
            <a:extLst>
              <a:ext uri="{FF2B5EF4-FFF2-40B4-BE49-F238E27FC236}">
                <a16:creationId xmlns:a16="http://schemas.microsoft.com/office/drawing/2014/main" id="{529AE848-9591-4FB3-8509-C31CED7AD584}"/>
              </a:ext>
            </a:extLst>
          </p:cNvPr>
          <p:cNvGrpSpPr/>
          <p:nvPr/>
        </p:nvGrpSpPr>
        <p:grpSpPr>
          <a:xfrm>
            <a:off x="168096" y="290918"/>
            <a:ext cx="11722962" cy="5797464"/>
            <a:chOff x="168096" y="290918"/>
            <a:chExt cx="11722962" cy="5797464"/>
          </a:xfrm>
        </p:grpSpPr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FB324984-9CBD-430C-B532-C0CAB5080810}"/>
                </a:ext>
              </a:extLst>
            </p:cNvPr>
            <p:cNvGrpSpPr/>
            <p:nvPr/>
          </p:nvGrpSpPr>
          <p:grpSpPr>
            <a:xfrm>
              <a:off x="376728" y="470142"/>
              <a:ext cx="5625151" cy="5597509"/>
              <a:chOff x="2574346" y="281354"/>
              <a:chExt cx="6339618" cy="6512371"/>
            </a:xfrm>
          </p:grpSpPr>
          <p:grpSp>
            <p:nvGrpSpPr>
              <p:cNvPr id="3" name="Grupo 2">
                <a:extLst>
                  <a:ext uri="{FF2B5EF4-FFF2-40B4-BE49-F238E27FC236}">
                    <a16:creationId xmlns:a16="http://schemas.microsoft.com/office/drawing/2014/main" id="{7661BD27-9AB5-4034-BADD-B43A441B38B4}"/>
                  </a:ext>
                </a:extLst>
              </p:cNvPr>
              <p:cNvGrpSpPr/>
              <p:nvPr/>
            </p:nvGrpSpPr>
            <p:grpSpPr>
              <a:xfrm>
                <a:off x="3278040" y="281354"/>
                <a:ext cx="5635924" cy="6295292"/>
                <a:chOff x="2860965" y="0"/>
                <a:chExt cx="5968708" cy="6852648"/>
              </a:xfrm>
            </p:grpSpPr>
            <p:pic>
              <p:nvPicPr>
                <p:cNvPr id="16" name="Imagen 15">
                  <a:extLst>
                    <a:ext uri="{FF2B5EF4-FFF2-40B4-BE49-F238E27FC236}">
                      <a16:creationId xmlns:a16="http://schemas.microsoft.com/office/drawing/2014/main" id="{1ED6DF1B-1FC1-418A-A9B3-C7688ACFDB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743" t="11119" r="8934" b="3184"/>
                <a:stretch/>
              </p:blipFill>
              <p:spPr>
                <a:xfrm>
                  <a:off x="2860965" y="0"/>
                  <a:ext cx="5968708" cy="6852648"/>
                </a:xfrm>
                <a:prstGeom prst="rect">
                  <a:avLst/>
                </a:prstGeom>
              </p:spPr>
            </p:pic>
            <p:sp>
              <p:nvSpPr>
                <p:cNvPr id="17" name="Heptágono 16">
                  <a:extLst>
                    <a:ext uri="{FF2B5EF4-FFF2-40B4-BE49-F238E27FC236}">
                      <a16:creationId xmlns:a16="http://schemas.microsoft.com/office/drawing/2014/main" id="{7F79F44E-18FC-410B-B013-5A55159B03CB}"/>
                    </a:ext>
                  </a:extLst>
                </p:cNvPr>
                <p:cNvSpPr/>
                <p:nvPr/>
              </p:nvSpPr>
              <p:spPr>
                <a:xfrm>
                  <a:off x="4960831" y="2004060"/>
                  <a:ext cx="324000" cy="324000"/>
                </a:xfrm>
                <a:prstGeom prst="heptagon">
                  <a:avLst/>
                </a:prstGeom>
                <a:gradFill>
                  <a:gsLst>
                    <a:gs pos="0">
                      <a:schemeClr val="accent5">
                        <a:lumMod val="40000"/>
                        <a:lumOff val="60000"/>
                      </a:schemeClr>
                    </a:gs>
                    <a:gs pos="50000">
                      <a:srgbClr val="7CAFDE"/>
                    </a:gs>
                    <a:gs pos="100000">
                      <a:schemeClr val="accent5">
                        <a:lumMod val="75000"/>
                      </a:schemeClr>
                    </a:gs>
                  </a:gsLst>
                </a:gra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dirty="0"/>
                    <a:t>1</a:t>
                  </a:r>
                </a:p>
              </p:txBody>
            </p:sp>
            <p:sp>
              <p:nvSpPr>
                <p:cNvPr id="18" name="Heptágono 17">
                  <a:extLst>
                    <a:ext uri="{FF2B5EF4-FFF2-40B4-BE49-F238E27FC236}">
                      <a16:creationId xmlns:a16="http://schemas.microsoft.com/office/drawing/2014/main" id="{1954FD9F-57A9-431E-9C43-0ED772CDE507}"/>
                    </a:ext>
                  </a:extLst>
                </p:cNvPr>
                <p:cNvSpPr/>
                <p:nvPr/>
              </p:nvSpPr>
              <p:spPr>
                <a:xfrm>
                  <a:off x="6665806" y="2004060"/>
                  <a:ext cx="324000" cy="324000"/>
                </a:xfrm>
                <a:prstGeom prst="heptagon">
                  <a:avLst/>
                </a:prstGeom>
                <a:gradFill>
                  <a:gsLst>
                    <a:gs pos="0">
                      <a:schemeClr val="accent5">
                        <a:lumMod val="40000"/>
                        <a:lumOff val="60000"/>
                      </a:schemeClr>
                    </a:gs>
                    <a:gs pos="50000">
                      <a:srgbClr val="7CAFDE"/>
                    </a:gs>
                    <a:gs pos="100000">
                      <a:schemeClr val="accent5">
                        <a:lumMod val="75000"/>
                      </a:schemeClr>
                    </a:gs>
                  </a:gsLst>
                </a:gra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dirty="0"/>
                    <a:t>2</a:t>
                  </a:r>
                </a:p>
              </p:txBody>
            </p:sp>
            <p:sp>
              <p:nvSpPr>
                <p:cNvPr id="19" name="Heptágono 18">
                  <a:extLst>
                    <a:ext uri="{FF2B5EF4-FFF2-40B4-BE49-F238E27FC236}">
                      <a16:creationId xmlns:a16="http://schemas.microsoft.com/office/drawing/2014/main" id="{6BC0E52F-9E2F-4162-A110-9D5774193EA2}"/>
                    </a:ext>
                  </a:extLst>
                </p:cNvPr>
                <p:cNvSpPr/>
                <p:nvPr/>
              </p:nvSpPr>
              <p:spPr>
                <a:xfrm>
                  <a:off x="4988634" y="3928110"/>
                  <a:ext cx="268394" cy="324000"/>
                </a:xfrm>
                <a:prstGeom prst="heptagon">
                  <a:avLst/>
                </a:prstGeom>
                <a:gradFill>
                  <a:gsLst>
                    <a:gs pos="0">
                      <a:schemeClr val="accent5">
                        <a:lumMod val="40000"/>
                        <a:lumOff val="60000"/>
                      </a:schemeClr>
                    </a:gs>
                    <a:gs pos="50000">
                      <a:srgbClr val="7CAFDE"/>
                    </a:gs>
                    <a:gs pos="100000">
                      <a:schemeClr val="accent5">
                        <a:lumMod val="75000"/>
                      </a:schemeClr>
                    </a:gs>
                  </a:gsLst>
                </a:gra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dirty="0"/>
                    <a:t>3</a:t>
                  </a:r>
                </a:p>
              </p:txBody>
            </p:sp>
            <p:sp>
              <p:nvSpPr>
                <p:cNvPr id="20" name="Heptágono 19">
                  <a:extLst>
                    <a:ext uri="{FF2B5EF4-FFF2-40B4-BE49-F238E27FC236}">
                      <a16:creationId xmlns:a16="http://schemas.microsoft.com/office/drawing/2014/main" id="{FD313F73-1FB2-4467-9A11-EB4AFCC41392}"/>
                    </a:ext>
                  </a:extLst>
                </p:cNvPr>
                <p:cNvSpPr/>
                <p:nvPr/>
              </p:nvSpPr>
              <p:spPr>
                <a:xfrm>
                  <a:off x="6666580" y="3928110"/>
                  <a:ext cx="268394" cy="324000"/>
                </a:xfrm>
                <a:prstGeom prst="heptagon">
                  <a:avLst/>
                </a:prstGeom>
                <a:gradFill>
                  <a:gsLst>
                    <a:gs pos="0">
                      <a:schemeClr val="accent5">
                        <a:lumMod val="40000"/>
                        <a:lumOff val="60000"/>
                      </a:schemeClr>
                    </a:gs>
                    <a:gs pos="50000">
                      <a:srgbClr val="7CAFDE"/>
                    </a:gs>
                    <a:gs pos="100000">
                      <a:schemeClr val="accent5">
                        <a:lumMod val="75000"/>
                      </a:schemeClr>
                    </a:gs>
                  </a:gsLst>
                </a:gra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dirty="0"/>
                    <a:t>4</a:t>
                  </a:r>
                </a:p>
              </p:txBody>
            </p:sp>
            <p:sp>
              <p:nvSpPr>
                <p:cNvPr id="21" name="Nube 20">
                  <a:extLst>
                    <a:ext uri="{FF2B5EF4-FFF2-40B4-BE49-F238E27FC236}">
                      <a16:creationId xmlns:a16="http://schemas.microsoft.com/office/drawing/2014/main" id="{1DD71350-6D6C-4536-B40B-3B20DEC494E5}"/>
                    </a:ext>
                  </a:extLst>
                </p:cNvPr>
                <p:cNvSpPr/>
                <p:nvPr/>
              </p:nvSpPr>
              <p:spPr>
                <a:xfrm>
                  <a:off x="4416235" y="4618740"/>
                  <a:ext cx="572399" cy="540000"/>
                </a:xfrm>
                <a:prstGeom prst="cloud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dirty="0">
                      <a:solidFill>
                        <a:schemeClr val="tx1"/>
                      </a:solidFill>
                    </a:rPr>
                    <a:t>0</a:t>
                  </a:r>
                </a:p>
              </p:txBody>
            </p:sp>
          </p:grpSp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B70FEBB1-E808-4B26-AA1B-5731B98E4F33}"/>
                  </a:ext>
                </a:extLst>
              </p:cNvPr>
              <p:cNvSpPr txBox="1"/>
              <p:nvPr/>
            </p:nvSpPr>
            <p:spPr>
              <a:xfrm rot="16200000">
                <a:off x="1998194" y="3084164"/>
                <a:ext cx="15524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000" dirty="0"/>
                  <a:t>Distancia / m</a:t>
                </a:r>
              </a:p>
            </p:txBody>
          </p:sp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FE944F0E-6ECC-487D-A146-E3A2F1D11645}"/>
                  </a:ext>
                </a:extLst>
              </p:cNvPr>
              <p:cNvSpPr txBox="1"/>
              <p:nvPr/>
            </p:nvSpPr>
            <p:spPr>
              <a:xfrm>
                <a:off x="5319794" y="6393615"/>
                <a:ext cx="15524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000" dirty="0"/>
                  <a:t>Distancia / m</a:t>
                </a:r>
                <a:endParaRPr lang="es-ES" dirty="0"/>
              </a:p>
            </p:txBody>
          </p:sp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83C9DD16-E444-4D51-A51D-3AAE32A01AD2}"/>
                  </a:ext>
                </a:extLst>
              </p:cNvPr>
              <p:cNvSpPr txBox="1"/>
              <p:nvPr/>
            </p:nvSpPr>
            <p:spPr>
              <a:xfrm>
                <a:off x="3962461" y="6074354"/>
                <a:ext cx="465383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0              2              4               6             8             10</a:t>
                </a:r>
              </a:p>
            </p:txBody>
          </p:sp>
          <p:grpSp>
            <p:nvGrpSpPr>
              <p:cNvPr id="7" name="Grupo 6">
                <a:extLst>
                  <a:ext uri="{FF2B5EF4-FFF2-40B4-BE49-F238E27FC236}">
                    <a16:creationId xmlns:a16="http://schemas.microsoft.com/office/drawing/2014/main" id="{1BB42C41-BB16-4F02-850D-33A4A77D9F38}"/>
                  </a:ext>
                </a:extLst>
              </p:cNvPr>
              <p:cNvGrpSpPr/>
              <p:nvPr/>
            </p:nvGrpSpPr>
            <p:grpSpPr>
              <a:xfrm>
                <a:off x="2967874" y="392663"/>
                <a:ext cx="658430" cy="5531287"/>
                <a:chOff x="2007577" y="314325"/>
                <a:chExt cx="658430" cy="5531287"/>
              </a:xfrm>
            </p:grpSpPr>
            <p:sp>
              <p:nvSpPr>
                <p:cNvPr id="8" name="CuadroTexto 7">
                  <a:extLst>
                    <a:ext uri="{FF2B5EF4-FFF2-40B4-BE49-F238E27FC236}">
                      <a16:creationId xmlns:a16="http://schemas.microsoft.com/office/drawing/2014/main" id="{2FCECB81-3757-40B7-A617-7417AB73B12C}"/>
                    </a:ext>
                  </a:extLst>
                </p:cNvPr>
                <p:cNvSpPr txBox="1"/>
                <p:nvPr/>
              </p:nvSpPr>
              <p:spPr>
                <a:xfrm>
                  <a:off x="2007577" y="314325"/>
                  <a:ext cx="638316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s-ES" sz="2000" dirty="0"/>
                    <a:t>17.5</a:t>
                  </a:r>
                  <a:endParaRPr lang="es-ES" dirty="0"/>
                </a:p>
              </p:txBody>
            </p:sp>
            <p:sp>
              <p:nvSpPr>
                <p:cNvPr id="9" name="CuadroTexto 8">
                  <a:extLst>
                    <a:ext uri="{FF2B5EF4-FFF2-40B4-BE49-F238E27FC236}">
                      <a16:creationId xmlns:a16="http://schemas.microsoft.com/office/drawing/2014/main" id="{1254DB35-F8F5-4729-B800-9C2D304D0763}"/>
                    </a:ext>
                  </a:extLst>
                </p:cNvPr>
                <p:cNvSpPr txBox="1"/>
                <p:nvPr/>
              </p:nvSpPr>
              <p:spPr>
                <a:xfrm>
                  <a:off x="2017804" y="1012388"/>
                  <a:ext cx="59343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s-ES" dirty="0"/>
                    <a:t>15.0</a:t>
                  </a:r>
                </a:p>
              </p:txBody>
            </p:sp>
            <p:sp>
              <p:nvSpPr>
                <p:cNvPr id="10" name="CuadroTexto 9">
                  <a:extLst>
                    <a:ext uri="{FF2B5EF4-FFF2-40B4-BE49-F238E27FC236}">
                      <a16:creationId xmlns:a16="http://schemas.microsoft.com/office/drawing/2014/main" id="{01E09972-503D-47B7-8B76-0B2720E806BB}"/>
                    </a:ext>
                  </a:extLst>
                </p:cNvPr>
                <p:cNvSpPr txBox="1"/>
                <p:nvPr/>
              </p:nvSpPr>
              <p:spPr>
                <a:xfrm>
                  <a:off x="2066087" y="1745928"/>
                  <a:ext cx="59343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s-ES" dirty="0"/>
                    <a:t>12.5</a:t>
                  </a:r>
                </a:p>
              </p:txBody>
            </p:sp>
            <p:sp>
              <p:nvSpPr>
                <p:cNvPr id="11" name="CuadroTexto 10">
                  <a:extLst>
                    <a:ext uri="{FF2B5EF4-FFF2-40B4-BE49-F238E27FC236}">
                      <a16:creationId xmlns:a16="http://schemas.microsoft.com/office/drawing/2014/main" id="{5FE95762-8A26-40D1-910A-49F85F95DB18}"/>
                    </a:ext>
                  </a:extLst>
                </p:cNvPr>
                <p:cNvSpPr txBox="1"/>
                <p:nvPr/>
              </p:nvSpPr>
              <p:spPr>
                <a:xfrm>
                  <a:off x="2072575" y="2498283"/>
                  <a:ext cx="59343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s-ES" dirty="0"/>
                    <a:t>10.0</a:t>
                  </a:r>
                </a:p>
              </p:txBody>
            </p:sp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485488E7-E6FD-447C-9094-C1394EB9CFAD}"/>
                    </a:ext>
                  </a:extLst>
                </p:cNvPr>
                <p:cNvSpPr txBox="1"/>
                <p:nvPr/>
              </p:nvSpPr>
              <p:spPr>
                <a:xfrm>
                  <a:off x="2124597" y="3262289"/>
                  <a:ext cx="47641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s-ES" dirty="0"/>
                    <a:t>7.5</a:t>
                  </a:r>
                </a:p>
              </p:txBody>
            </p:sp>
            <p:sp>
              <p:nvSpPr>
                <p:cNvPr id="13" name="CuadroTexto 12">
                  <a:extLst>
                    <a:ext uri="{FF2B5EF4-FFF2-40B4-BE49-F238E27FC236}">
                      <a16:creationId xmlns:a16="http://schemas.microsoft.com/office/drawing/2014/main" id="{9C28F73C-9472-4848-A642-3DDE920DFAC3}"/>
                    </a:ext>
                  </a:extLst>
                </p:cNvPr>
                <p:cNvSpPr txBox="1"/>
                <p:nvPr/>
              </p:nvSpPr>
              <p:spPr>
                <a:xfrm>
                  <a:off x="2112711" y="3995236"/>
                  <a:ext cx="47641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s-ES" dirty="0"/>
                    <a:t>5.0</a:t>
                  </a:r>
                </a:p>
              </p:txBody>
            </p:sp>
            <p:sp>
              <p:nvSpPr>
                <p:cNvPr id="14" name="CuadroTexto 13">
                  <a:extLst>
                    <a:ext uri="{FF2B5EF4-FFF2-40B4-BE49-F238E27FC236}">
                      <a16:creationId xmlns:a16="http://schemas.microsoft.com/office/drawing/2014/main" id="{E1C8890B-22CB-43DB-B975-29616BCCA220}"/>
                    </a:ext>
                  </a:extLst>
                </p:cNvPr>
                <p:cNvSpPr txBox="1"/>
                <p:nvPr/>
              </p:nvSpPr>
              <p:spPr>
                <a:xfrm>
                  <a:off x="2112711" y="4733333"/>
                  <a:ext cx="47641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s-ES" dirty="0"/>
                    <a:t>2.5</a:t>
                  </a:r>
                </a:p>
              </p:txBody>
            </p:sp>
            <p:sp>
              <p:nvSpPr>
                <p:cNvPr id="15" name="CuadroTexto 14">
                  <a:extLst>
                    <a:ext uri="{FF2B5EF4-FFF2-40B4-BE49-F238E27FC236}">
                      <a16:creationId xmlns:a16="http://schemas.microsoft.com/office/drawing/2014/main" id="{F08F7E2D-6E6C-4A22-916B-76263F96E39C}"/>
                    </a:ext>
                  </a:extLst>
                </p:cNvPr>
                <p:cNvSpPr txBox="1"/>
                <p:nvPr/>
              </p:nvSpPr>
              <p:spPr>
                <a:xfrm>
                  <a:off x="2112711" y="5476280"/>
                  <a:ext cx="47641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s-ES" dirty="0"/>
                    <a:t>0.0</a:t>
                  </a:r>
                </a:p>
              </p:txBody>
            </p:sp>
          </p:grpSp>
        </p:grpSp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6A97D9D2-9BE6-48F7-8CCD-CC137C5011AC}"/>
                </a:ext>
              </a:extLst>
            </p:cNvPr>
            <p:cNvGrpSpPr/>
            <p:nvPr/>
          </p:nvGrpSpPr>
          <p:grpSpPr>
            <a:xfrm>
              <a:off x="6265907" y="490873"/>
              <a:ext cx="5625151" cy="5597509"/>
              <a:chOff x="2574346" y="269512"/>
              <a:chExt cx="6437575" cy="6524213"/>
            </a:xfrm>
          </p:grpSpPr>
          <p:pic>
            <p:nvPicPr>
              <p:cNvPr id="23" name="Imagen 22" descr="Imagen que contiene captura de pantalla&#10;&#10;Descripción generada automáticamente">
                <a:extLst>
                  <a:ext uri="{FF2B5EF4-FFF2-40B4-BE49-F238E27FC236}">
                    <a16:creationId xmlns:a16="http://schemas.microsoft.com/office/drawing/2014/main" id="{2D75818E-81FA-4771-8ED8-C33C6924EA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27" t="11560" r="8836" b="6771"/>
              <a:stretch/>
            </p:blipFill>
            <p:spPr>
              <a:xfrm>
                <a:off x="3609975" y="269512"/>
                <a:ext cx="5314950" cy="6038378"/>
              </a:xfrm>
              <a:prstGeom prst="rect">
                <a:avLst/>
              </a:prstGeom>
            </p:spPr>
          </p:pic>
          <p:pic>
            <p:nvPicPr>
              <p:cNvPr id="24" name="Imagen 23">
                <a:extLst>
                  <a:ext uri="{FF2B5EF4-FFF2-40B4-BE49-F238E27FC236}">
                    <a16:creationId xmlns:a16="http://schemas.microsoft.com/office/drawing/2014/main" id="{48CF19F5-6071-4D09-B6FB-9F85121384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94795" y="269512"/>
                <a:ext cx="5517126" cy="6021444"/>
              </a:xfrm>
              <a:prstGeom prst="rect">
                <a:avLst/>
              </a:prstGeom>
            </p:spPr>
          </p:pic>
          <p:grpSp>
            <p:nvGrpSpPr>
              <p:cNvPr id="25" name="Grupo 24">
                <a:extLst>
                  <a:ext uri="{FF2B5EF4-FFF2-40B4-BE49-F238E27FC236}">
                    <a16:creationId xmlns:a16="http://schemas.microsoft.com/office/drawing/2014/main" id="{021B8513-1627-4F54-BBDA-94550E7B6079}"/>
                  </a:ext>
                </a:extLst>
              </p:cNvPr>
              <p:cNvGrpSpPr/>
              <p:nvPr/>
            </p:nvGrpSpPr>
            <p:grpSpPr>
              <a:xfrm>
                <a:off x="4746596" y="2117398"/>
                <a:ext cx="2512375" cy="2903113"/>
                <a:chOff x="4416235" y="1998599"/>
                <a:chExt cx="2660723" cy="3160141"/>
              </a:xfrm>
            </p:grpSpPr>
            <p:sp>
              <p:nvSpPr>
                <p:cNvPr id="38" name="Heptágono 37">
                  <a:extLst>
                    <a:ext uri="{FF2B5EF4-FFF2-40B4-BE49-F238E27FC236}">
                      <a16:creationId xmlns:a16="http://schemas.microsoft.com/office/drawing/2014/main" id="{1094FB0E-A9AC-47F7-B5CA-6CCAD5AA0CFE}"/>
                    </a:ext>
                  </a:extLst>
                </p:cNvPr>
                <p:cNvSpPr/>
                <p:nvPr/>
              </p:nvSpPr>
              <p:spPr>
                <a:xfrm>
                  <a:off x="4960831" y="2004060"/>
                  <a:ext cx="324000" cy="324000"/>
                </a:xfrm>
                <a:prstGeom prst="heptagon">
                  <a:avLst/>
                </a:prstGeom>
                <a:gradFill>
                  <a:gsLst>
                    <a:gs pos="0">
                      <a:srgbClr val="E09494"/>
                    </a:gs>
                    <a:gs pos="50000">
                      <a:srgbClr val="D16161"/>
                    </a:gs>
                    <a:gs pos="100000">
                      <a:srgbClr val="C84444"/>
                    </a:gs>
                  </a:gsLst>
                </a:gradFill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dirty="0"/>
                    <a:t>1</a:t>
                  </a:r>
                </a:p>
              </p:txBody>
            </p:sp>
            <p:sp>
              <p:nvSpPr>
                <p:cNvPr id="39" name="Heptágono 38">
                  <a:extLst>
                    <a:ext uri="{FF2B5EF4-FFF2-40B4-BE49-F238E27FC236}">
                      <a16:creationId xmlns:a16="http://schemas.microsoft.com/office/drawing/2014/main" id="{2D1C8845-8FD8-4EE8-B1F3-2A4D4CB1C754}"/>
                    </a:ext>
                  </a:extLst>
                </p:cNvPr>
                <p:cNvSpPr/>
                <p:nvPr/>
              </p:nvSpPr>
              <p:spPr>
                <a:xfrm>
                  <a:off x="6752958" y="1998599"/>
                  <a:ext cx="324000" cy="324000"/>
                </a:xfrm>
                <a:prstGeom prst="heptagon">
                  <a:avLst/>
                </a:prstGeom>
                <a:gradFill>
                  <a:gsLst>
                    <a:gs pos="0">
                      <a:srgbClr val="E09494"/>
                    </a:gs>
                    <a:gs pos="50000">
                      <a:srgbClr val="D16161"/>
                    </a:gs>
                    <a:gs pos="100000">
                      <a:srgbClr val="C84444"/>
                    </a:gs>
                  </a:gsLst>
                </a:gradFill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dirty="0"/>
                    <a:t>2</a:t>
                  </a:r>
                </a:p>
              </p:txBody>
            </p:sp>
            <p:sp>
              <p:nvSpPr>
                <p:cNvPr id="40" name="Heptágono 39">
                  <a:extLst>
                    <a:ext uri="{FF2B5EF4-FFF2-40B4-BE49-F238E27FC236}">
                      <a16:creationId xmlns:a16="http://schemas.microsoft.com/office/drawing/2014/main" id="{167F4B47-9F54-4A6D-839D-9BBAA5A400EE}"/>
                    </a:ext>
                  </a:extLst>
                </p:cNvPr>
                <p:cNvSpPr/>
                <p:nvPr/>
              </p:nvSpPr>
              <p:spPr>
                <a:xfrm>
                  <a:off x="4988634" y="3928110"/>
                  <a:ext cx="268394" cy="324000"/>
                </a:xfrm>
                <a:prstGeom prst="heptagon">
                  <a:avLst/>
                </a:prstGeom>
                <a:gradFill>
                  <a:gsLst>
                    <a:gs pos="0">
                      <a:srgbClr val="E09494"/>
                    </a:gs>
                    <a:gs pos="50000">
                      <a:srgbClr val="D16161"/>
                    </a:gs>
                    <a:gs pos="100000">
                      <a:srgbClr val="C84444"/>
                    </a:gs>
                  </a:gsLst>
                </a:gradFill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dirty="0"/>
                    <a:t>3</a:t>
                  </a:r>
                </a:p>
              </p:txBody>
            </p:sp>
            <p:sp>
              <p:nvSpPr>
                <p:cNvPr id="41" name="Heptágono 40">
                  <a:extLst>
                    <a:ext uri="{FF2B5EF4-FFF2-40B4-BE49-F238E27FC236}">
                      <a16:creationId xmlns:a16="http://schemas.microsoft.com/office/drawing/2014/main" id="{E594E81A-8904-4203-8E47-034710E95CE1}"/>
                    </a:ext>
                  </a:extLst>
                </p:cNvPr>
                <p:cNvSpPr/>
                <p:nvPr/>
              </p:nvSpPr>
              <p:spPr>
                <a:xfrm>
                  <a:off x="6780761" y="3951653"/>
                  <a:ext cx="268394" cy="324000"/>
                </a:xfrm>
                <a:prstGeom prst="heptagon">
                  <a:avLst/>
                </a:prstGeom>
                <a:gradFill>
                  <a:gsLst>
                    <a:gs pos="0">
                      <a:srgbClr val="E09494"/>
                    </a:gs>
                    <a:gs pos="50000">
                      <a:srgbClr val="D16161"/>
                    </a:gs>
                    <a:gs pos="100000">
                      <a:srgbClr val="C84444"/>
                    </a:gs>
                  </a:gsLst>
                </a:gradFill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dirty="0"/>
                    <a:t>4</a:t>
                  </a:r>
                </a:p>
              </p:txBody>
            </p:sp>
            <p:sp>
              <p:nvSpPr>
                <p:cNvPr id="42" name="Nube 41">
                  <a:extLst>
                    <a:ext uri="{FF2B5EF4-FFF2-40B4-BE49-F238E27FC236}">
                      <a16:creationId xmlns:a16="http://schemas.microsoft.com/office/drawing/2014/main" id="{DEC205CA-0C8C-4455-AD41-0071E3D869C3}"/>
                    </a:ext>
                  </a:extLst>
                </p:cNvPr>
                <p:cNvSpPr/>
                <p:nvPr/>
              </p:nvSpPr>
              <p:spPr>
                <a:xfrm>
                  <a:off x="4416235" y="4618740"/>
                  <a:ext cx="572399" cy="540000"/>
                </a:xfrm>
                <a:prstGeom prst="cloud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dirty="0">
                      <a:solidFill>
                        <a:schemeClr val="tx1"/>
                      </a:solidFill>
                    </a:rPr>
                    <a:t>0</a:t>
                  </a:r>
                </a:p>
              </p:txBody>
            </p:sp>
          </p:grpSp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6EF755A8-18C1-4583-A635-3F38303AC455}"/>
                  </a:ext>
                </a:extLst>
              </p:cNvPr>
              <p:cNvSpPr txBox="1"/>
              <p:nvPr/>
            </p:nvSpPr>
            <p:spPr>
              <a:xfrm rot="16200000">
                <a:off x="1998194" y="3084164"/>
                <a:ext cx="15524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000" dirty="0"/>
                  <a:t>Distancia / m</a:t>
                </a:r>
              </a:p>
            </p:txBody>
          </p:sp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07B95E9F-3563-452F-B7C2-C48E3B6A9EE4}"/>
                  </a:ext>
                </a:extLst>
              </p:cNvPr>
              <p:cNvSpPr txBox="1"/>
              <p:nvPr/>
            </p:nvSpPr>
            <p:spPr>
              <a:xfrm>
                <a:off x="5319794" y="6393615"/>
                <a:ext cx="15524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000" dirty="0"/>
                  <a:t>Distancia / m</a:t>
                </a:r>
                <a:endParaRPr lang="es-ES" dirty="0"/>
              </a:p>
            </p:txBody>
          </p:sp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04B80C49-0ED7-4363-B01C-8E8540A71534}"/>
                  </a:ext>
                </a:extLst>
              </p:cNvPr>
              <p:cNvSpPr txBox="1"/>
              <p:nvPr/>
            </p:nvSpPr>
            <p:spPr>
              <a:xfrm>
                <a:off x="3938331" y="6054034"/>
                <a:ext cx="465383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0              2              4               6             8             10</a:t>
                </a:r>
              </a:p>
            </p:txBody>
          </p:sp>
          <p:grpSp>
            <p:nvGrpSpPr>
              <p:cNvPr id="29" name="Grupo 28">
                <a:extLst>
                  <a:ext uri="{FF2B5EF4-FFF2-40B4-BE49-F238E27FC236}">
                    <a16:creationId xmlns:a16="http://schemas.microsoft.com/office/drawing/2014/main" id="{D9AE17D7-8A5F-46F0-9DA1-C8A32AACDB73}"/>
                  </a:ext>
                </a:extLst>
              </p:cNvPr>
              <p:cNvGrpSpPr/>
              <p:nvPr/>
            </p:nvGrpSpPr>
            <p:grpSpPr>
              <a:xfrm>
                <a:off x="2977399" y="316463"/>
                <a:ext cx="658430" cy="5531287"/>
                <a:chOff x="2007577" y="314325"/>
                <a:chExt cx="658430" cy="5531287"/>
              </a:xfrm>
            </p:grpSpPr>
            <p:sp>
              <p:nvSpPr>
                <p:cNvPr id="30" name="CuadroTexto 29">
                  <a:extLst>
                    <a:ext uri="{FF2B5EF4-FFF2-40B4-BE49-F238E27FC236}">
                      <a16:creationId xmlns:a16="http://schemas.microsoft.com/office/drawing/2014/main" id="{D561AA7F-0D23-42BC-B565-7995FD37D38D}"/>
                    </a:ext>
                  </a:extLst>
                </p:cNvPr>
                <p:cNvSpPr txBox="1"/>
                <p:nvPr/>
              </p:nvSpPr>
              <p:spPr>
                <a:xfrm>
                  <a:off x="2007577" y="314325"/>
                  <a:ext cx="638316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s-ES" sz="2000" dirty="0"/>
                    <a:t>17.5</a:t>
                  </a:r>
                  <a:endParaRPr lang="es-ES" dirty="0"/>
                </a:p>
              </p:txBody>
            </p:sp>
            <p:sp>
              <p:nvSpPr>
                <p:cNvPr id="31" name="CuadroTexto 30">
                  <a:extLst>
                    <a:ext uri="{FF2B5EF4-FFF2-40B4-BE49-F238E27FC236}">
                      <a16:creationId xmlns:a16="http://schemas.microsoft.com/office/drawing/2014/main" id="{9A9F9E20-D380-4493-8FAC-3682C54B5F90}"/>
                    </a:ext>
                  </a:extLst>
                </p:cNvPr>
                <p:cNvSpPr txBox="1"/>
                <p:nvPr/>
              </p:nvSpPr>
              <p:spPr>
                <a:xfrm>
                  <a:off x="2017804" y="1012388"/>
                  <a:ext cx="59343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s-ES" dirty="0"/>
                    <a:t>15.0</a:t>
                  </a:r>
                </a:p>
              </p:txBody>
            </p:sp>
            <p:sp>
              <p:nvSpPr>
                <p:cNvPr id="32" name="CuadroTexto 31">
                  <a:extLst>
                    <a:ext uri="{FF2B5EF4-FFF2-40B4-BE49-F238E27FC236}">
                      <a16:creationId xmlns:a16="http://schemas.microsoft.com/office/drawing/2014/main" id="{2D0A4A30-7EA1-4936-B5EB-273DC4028B25}"/>
                    </a:ext>
                  </a:extLst>
                </p:cNvPr>
                <p:cNvSpPr txBox="1"/>
                <p:nvPr/>
              </p:nvSpPr>
              <p:spPr>
                <a:xfrm>
                  <a:off x="2066087" y="1745928"/>
                  <a:ext cx="59343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s-ES" dirty="0"/>
                    <a:t>12.5</a:t>
                  </a:r>
                </a:p>
              </p:txBody>
            </p:sp>
            <p:sp>
              <p:nvSpPr>
                <p:cNvPr id="33" name="CuadroTexto 32">
                  <a:extLst>
                    <a:ext uri="{FF2B5EF4-FFF2-40B4-BE49-F238E27FC236}">
                      <a16:creationId xmlns:a16="http://schemas.microsoft.com/office/drawing/2014/main" id="{0E0186CF-AA7B-4BB4-86BE-F25A6AB10BBD}"/>
                    </a:ext>
                  </a:extLst>
                </p:cNvPr>
                <p:cNvSpPr txBox="1"/>
                <p:nvPr/>
              </p:nvSpPr>
              <p:spPr>
                <a:xfrm>
                  <a:off x="2072575" y="2498283"/>
                  <a:ext cx="59343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s-ES" dirty="0"/>
                    <a:t>10.0</a:t>
                  </a:r>
                </a:p>
              </p:txBody>
            </p:sp>
            <p:sp>
              <p:nvSpPr>
                <p:cNvPr id="34" name="CuadroTexto 33">
                  <a:extLst>
                    <a:ext uri="{FF2B5EF4-FFF2-40B4-BE49-F238E27FC236}">
                      <a16:creationId xmlns:a16="http://schemas.microsoft.com/office/drawing/2014/main" id="{0B9FA084-2A58-4E02-B003-C9B3F1DFC718}"/>
                    </a:ext>
                  </a:extLst>
                </p:cNvPr>
                <p:cNvSpPr txBox="1"/>
                <p:nvPr/>
              </p:nvSpPr>
              <p:spPr>
                <a:xfrm>
                  <a:off x="2124597" y="3262289"/>
                  <a:ext cx="47641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s-ES" dirty="0"/>
                    <a:t>7.5</a:t>
                  </a:r>
                </a:p>
              </p:txBody>
            </p:sp>
            <p:sp>
              <p:nvSpPr>
                <p:cNvPr id="35" name="CuadroTexto 34">
                  <a:extLst>
                    <a:ext uri="{FF2B5EF4-FFF2-40B4-BE49-F238E27FC236}">
                      <a16:creationId xmlns:a16="http://schemas.microsoft.com/office/drawing/2014/main" id="{EADB5F95-B3A8-435F-B6CE-4567D5A264CB}"/>
                    </a:ext>
                  </a:extLst>
                </p:cNvPr>
                <p:cNvSpPr txBox="1"/>
                <p:nvPr/>
              </p:nvSpPr>
              <p:spPr>
                <a:xfrm>
                  <a:off x="2112711" y="3995236"/>
                  <a:ext cx="47641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s-ES" dirty="0"/>
                    <a:t>5.0</a:t>
                  </a:r>
                </a:p>
              </p:txBody>
            </p:sp>
            <p:sp>
              <p:nvSpPr>
                <p:cNvPr id="36" name="CuadroTexto 35">
                  <a:extLst>
                    <a:ext uri="{FF2B5EF4-FFF2-40B4-BE49-F238E27FC236}">
                      <a16:creationId xmlns:a16="http://schemas.microsoft.com/office/drawing/2014/main" id="{8E1E4F7C-FFC0-4FA1-B653-5AB738F50BEC}"/>
                    </a:ext>
                  </a:extLst>
                </p:cNvPr>
                <p:cNvSpPr txBox="1"/>
                <p:nvPr/>
              </p:nvSpPr>
              <p:spPr>
                <a:xfrm>
                  <a:off x="2112711" y="4733333"/>
                  <a:ext cx="47641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s-ES" dirty="0"/>
                    <a:t>2.5</a:t>
                  </a:r>
                </a:p>
              </p:txBody>
            </p:sp>
            <p:sp>
              <p:nvSpPr>
                <p:cNvPr id="37" name="CuadroTexto 36">
                  <a:extLst>
                    <a:ext uri="{FF2B5EF4-FFF2-40B4-BE49-F238E27FC236}">
                      <a16:creationId xmlns:a16="http://schemas.microsoft.com/office/drawing/2014/main" id="{F415267B-B5C3-4B9B-A9BE-7CF053E69F9D}"/>
                    </a:ext>
                  </a:extLst>
                </p:cNvPr>
                <p:cNvSpPr txBox="1"/>
                <p:nvPr/>
              </p:nvSpPr>
              <p:spPr>
                <a:xfrm>
                  <a:off x="2112711" y="5476280"/>
                  <a:ext cx="47641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s-ES" dirty="0"/>
                    <a:t>0.0</a:t>
                  </a:r>
                </a:p>
              </p:txBody>
            </p:sp>
          </p:grpSp>
        </p:grpSp>
        <p:sp>
          <p:nvSpPr>
            <p:cNvPr id="43" name="Rectángulo 42">
              <a:extLst>
                <a:ext uri="{FF2B5EF4-FFF2-40B4-BE49-F238E27FC236}">
                  <a16:creationId xmlns:a16="http://schemas.microsoft.com/office/drawing/2014/main" id="{51098759-1727-4E3A-BA36-C564E35F255E}"/>
                </a:ext>
              </a:extLst>
            </p:cNvPr>
            <p:cNvSpPr/>
            <p:nvPr/>
          </p:nvSpPr>
          <p:spPr>
            <a:xfrm>
              <a:off x="168096" y="290918"/>
              <a:ext cx="627095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4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a)</a:t>
              </a:r>
            </a:p>
          </p:txBody>
        </p:sp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EE7B706C-27DE-4F70-BD0E-50443129581E}"/>
                </a:ext>
              </a:extLst>
            </p:cNvPr>
            <p:cNvSpPr/>
            <p:nvPr/>
          </p:nvSpPr>
          <p:spPr>
            <a:xfrm>
              <a:off x="6004709" y="295030"/>
              <a:ext cx="652743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4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  <a:r>
                <a:rPr lang="es-ES" sz="4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16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62F3BF5C-2813-4803-A698-6FF6A96DAEA3}"/>
              </a:ext>
            </a:extLst>
          </p:cNvPr>
          <p:cNvSpPr txBox="1"/>
          <p:nvPr/>
        </p:nvSpPr>
        <p:spPr>
          <a:xfrm rot="16200000">
            <a:off x="160290" y="768477"/>
            <a:ext cx="13133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dirty="0"/>
              <a:t>Fuerza / g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1B9CFBE-5EF1-4FD5-A629-E07934A1F5AA}"/>
              </a:ext>
            </a:extLst>
          </p:cNvPr>
          <p:cNvSpPr txBox="1"/>
          <p:nvPr/>
        </p:nvSpPr>
        <p:spPr>
          <a:xfrm rot="16200000">
            <a:off x="160290" y="2731366"/>
            <a:ext cx="13133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dirty="0"/>
              <a:t>Fuerza / g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0B979B2-0BAF-4030-BE4A-4D532101F16C}"/>
              </a:ext>
            </a:extLst>
          </p:cNvPr>
          <p:cNvSpPr txBox="1"/>
          <p:nvPr/>
        </p:nvSpPr>
        <p:spPr>
          <a:xfrm rot="16200000">
            <a:off x="160291" y="4694255"/>
            <a:ext cx="13133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dirty="0"/>
              <a:t>Fuerza / g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B31A1B8-BF67-4757-B6D8-8344B9A461B5}"/>
              </a:ext>
            </a:extLst>
          </p:cNvPr>
          <p:cNvSpPr txBox="1"/>
          <p:nvPr/>
        </p:nvSpPr>
        <p:spPr>
          <a:xfrm>
            <a:off x="1350546" y="5802570"/>
            <a:ext cx="983634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sz="2000" dirty="0"/>
              <a:t>0 	        2 	               4                     6                     8                    10                   12                   14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E97DB35-F3A6-4140-A3B7-81FCABA93CD6}"/>
              </a:ext>
            </a:extLst>
          </p:cNvPr>
          <p:cNvSpPr txBox="1"/>
          <p:nvPr/>
        </p:nvSpPr>
        <p:spPr>
          <a:xfrm>
            <a:off x="5452234" y="6202680"/>
            <a:ext cx="13981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dirty="0"/>
              <a:t>Tiempo / s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3B084F4C-AE00-49F6-9AD1-95A7CED2FED8}"/>
              </a:ext>
            </a:extLst>
          </p:cNvPr>
          <p:cNvGrpSpPr/>
          <p:nvPr/>
        </p:nvGrpSpPr>
        <p:grpSpPr>
          <a:xfrm>
            <a:off x="1352428" y="0"/>
            <a:ext cx="10839572" cy="6202680"/>
            <a:chOff x="1352428" y="0"/>
            <a:chExt cx="10839572" cy="6202680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BD720A07-185A-42B7-B630-BCE8850DD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97" t="9513" r="8821" b="4440"/>
            <a:stretch/>
          </p:blipFill>
          <p:spPr>
            <a:xfrm>
              <a:off x="1492418" y="0"/>
              <a:ext cx="10699582" cy="6202680"/>
            </a:xfrm>
            <a:prstGeom prst="rect">
              <a:avLst/>
            </a:prstGeom>
          </p:spPr>
        </p:pic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E42D960F-CA0E-4207-9633-DB7558CE42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99" t="9513" r="87205" b="4440"/>
            <a:stretch/>
          </p:blipFill>
          <p:spPr>
            <a:xfrm>
              <a:off x="1352428" y="0"/>
              <a:ext cx="141872" cy="6202680"/>
            </a:xfrm>
            <a:prstGeom prst="rect">
              <a:avLst/>
            </a:prstGeom>
          </p:spPr>
        </p:pic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B8F13C74-8D22-4E65-87B0-6E51F0CC5AAF}"/>
              </a:ext>
            </a:extLst>
          </p:cNvPr>
          <p:cNvSpPr txBox="1"/>
          <p:nvPr/>
        </p:nvSpPr>
        <p:spPr>
          <a:xfrm>
            <a:off x="1001760" y="168313"/>
            <a:ext cx="393056" cy="16312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ES" sz="2000" dirty="0"/>
              <a:t>2</a:t>
            </a:r>
          </a:p>
          <a:p>
            <a:pPr algn="ctr"/>
            <a:r>
              <a:rPr lang="es-ES" sz="2000" dirty="0"/>
              <a:t>1</a:t>
            </a:r>
          </a:p>
          <a:p>
            <a:pPr algn="ctr"/>
            <a:r>
              <a:rPr lang="es-ES" sz="2000" dirty="0"/>
              <a:t>0</a:t>
            </a:r>
          </a:p>
          <a:p>
            <a:pPr algn="ctr"/>
            <a:r>
              <a:rPr lang="es-ES" sz="2000" dirty="0"/>
              <a:t>-1</a:t>
            </a:r>
          </a:p>
          <a:p>
            <a:pPr algn="ctr"/>
            <a:r>
              <a:rPr lang="es-ES" sz="2000" dirty="0"/>
              <a:t>-2</a:t>
            </a:r>
            <a:endParaRPr lang="es-ES" sz="16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B30873E-8F0B-49BC-8CEB-F7390AD3C36F}"/>
              </a:ext>
            </a:extLst>
          </p:cNvPr>
          <p:cNvSpPr txBox="1"/>
          <p:nvPr/>
        </p:nvSpPr>
        <p:spPr>
          <a:xfrm>
            <a:off x="1001760" y="2131202"/>
            <a:ext cx="393056" cy="16312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ES" sz="2000" dirty="0"/>
              <a:t>2</a:t>
            </a:r>
          </a:p>
          <a:p>
            <a:pPr algn="ctr"/>
            <a:r>
              <a:rPr lang="es-ES" sz="2000" dirty="0"/>
              <a:t>1</a:t>
            </a:r>
          </a:p>
          <a:p>
            <a:pPr algn="ctr"/>
            <a:r>
              <a:rPr lang="es-ES" sz="2000" dirty="0"/>
              <a:t>0</a:t>
            </a:r>
          </a:p>
          <a:p>
            <a:pPr algn="ctr"/>
            <a:r>
              <a:rPr lang="es-ES" sz="2000" dirty="0"/>
              <a:t>-1</a:t>
            </a:r>
          </a:p>
          <a:p>
            <a:pPr algn="ctr"/>
            <a:r>
              <a:rPr lang="es-ES" sz="2000" dirty="0"/>
              <a:t>-2</a:t>
            </a:r>
            <a:endParaRPr lang="es-ES" sz="16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D92EAC1-EB65-4488-92EF-A7F68B555F2F}"/>
              </a:ext>
            </a:extLst>
          </p:cNvPr>
          <p:cNvSpPr txBox="1"/>
          <p:nvPr/>
        </p:nvSpPr>
        <p:spPr>
          <a:xfrm>
            <a:off x="1095654" y="4012186"/>
            <a:ext cx="28740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2000" dirty="0"/>
              <a:t>2</a:t>
            </a:r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FD6FDE8-44D5-477B-B292-2C8BD0E01C68}"/>
              </a:ext>
            </a:extLst>
          </p:cNvPr>
          <p:cNvSpPr txBox="1"/>
          <p:nvPr/>
        </p:nvSpPr>
        <p:spPr>
          <a:xfrm>
            <a:off x="1091992" y="4462009"/>
            <a:ext cx="29106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2000" dirty="0"/>
              <a:t>1</a:t>
            </a:r>
            <a:endParaRPr lang="es-E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12C0292-E247-45BB-A413-EC5E09BA5315}"/>
              </a:ext>
            </a:extLst>
          </p:cNvPr>
          <p:cNvSpPr txBox="1"/>
          <p:nvPr/>
        </p:nvSpPr>
        <p:spPr>
          <a:xfrm>
            <a:off x="1091992" y="4907378"/>
            <a:ext cx="28740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2000" dirty="0"/>
              <a:t>0</a:t>
            </a:r>
            <a:endParaRPr lang="es-ES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61A177C-24C1-4008-9916-AD14BCAD834A}"/>
              </a:ext>
            </a:extLst>
          </p:cNvPr>
          <p:cNvSpPr txBox="1"/>
          <p:nvPr/>
        </p:nvSpPr>
        <p:spPr>
          <a:xfrm>
            <a:off x="995881" y="5319945"/>
            <a:ext cx="39305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2000" dirty="0"/>
              <a:t>-1</a:t>
            </a:r>
            <a:endParaRPr lang="es-E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006DA82-BAB9-42A1-B5B4-0CCE95C8D76C}"/>
              </a:ext>
            </a:extLst>
          </p:cNvPr>
          <p:cNvSpPr txBox="1"/>
          <p:nvPr/>
        </p:nvSpPr>
        <p:spPr>
          <a:xfrm>
            <a:off x="1388936" y="5802570"/>
            <a:ext cx="983634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sz="2000" dirty="0"/>
              <a:t>0 	        2 	               4                     6                     8                    10                   12                   14</a:t>
            </a:r>
          </a:p>
        </p:txBody>
      </p:sp>
    </p:spTree>
    <p:extLst>
      <p:ext uri="{BB962C8B-B14F-4D97-AF65-F5344CB8AC3E}">
        <p14:creationId xmlns:p14="http://schemas.microsoft.com/office/powerpoint/2010/main" val="4130521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3289A1F-7EC9-4F0E-9560-CEFC06B0BB34}"/>
              </a:ext>
            </a:extLst>
          </p:cNvPr>
          <p:cNvSpPr/>
          <p:nvPr/>
        </p:nvSpPr>
        <p:spPr>
          <a:xfrm>
            <a:off x="1955997" y="729000"/>
            <a:ext cx="8280000" cy="5400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tlCol="0" anchor="t" anchorCtr="0"/>
          <a:lstStyle/>
          <a:p>
            <a:pPr algn="ctr"/>
            <a:r>
              <a:rPr lang="es-ES" dirty="0">
                <a:solidFill>
                  <a:sysClr val="windowText" lastClr="000000"/>
                </a:solidFill>
              </a:rPr>
              <a:t>Gimnasio</a:t>
            </a:r>
          </a:p>
        </p:txBody>
      </p:sp>
      <p:sp>
        <p:nvSpPr>
          <p:cNvPr id="6" name="Globo: flecha derecha e izquierda 5">
            <a:extLst>
              <a:ext uri="{FF2B5EF4-FFF2-40B4-BE49-F238E27FC236}">
                <a16:creationId xmlns:a16="http://schemas.microsoft.com/office/drawing/2014/main" id="{C9F194C5-F911-454F-A610-44530046D91B}"/>
              </a:ext>
            </a:extLst>
          </p:cNvPr>
          <p:cNvSpPr/>
          <p:nvPr/>
        </p:nvSpPr>
        <p:spPr>
          <a:xfrm>
            <a:off x="1456890" y="3561647"/>
            <a:ext cx="998216" cy="2215661"/>
          </a:xfrm>
          <a:prstGeom prst="leftRightArrowCallout">
            <a:avLst>
              <a:gd name="adj1" fmla="val 17242"/>
              <a:gd name="adj2" fmla="val 19828"/>
              <a:gd name="adj3" fmla="val 26724"/>
              <a:gd name="adj4" fmla="val 2931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 anchorCtr="0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Puerta almacén</a:t>
            </a:r>
          </a:p>
        </p:txBody>
      </p:sp>
      <p:sp>
        <p:nvSpPr>
          <p:cNvPr id="7" name="Globo: flecha derecha e izquierda 6">
            <a:extLst>
              <a:ext uri="{FF2B5EF4-FFF2-40B4-BE49-F238E27FC236}">
                <a16:creationId xmlns:a16="http://schemas.microsoft.com/office/drawing/2014/main" id="{1BA1C4AB-AE7E-4CEB-BD1A-0AE7B27B8EF6}"/>
              </a:ext>
            </a:extLst>
          </p:cNvPr>
          <p:cNvSpPr/>
          <p:nvPr/>
        </p:nvSpPr>
        <p:spPr>
          <a:xfrm rot="5400000">
            <a:off x="5586046" y="5327068"/>
            <a:ext cx="1019908" cy="1603864"/>
          </a:xfrm>
          <a:prstGeom prst="leftRightArrowCallout">
            <a:avLst>
              <a:gd name="adj1" fmla="val 17242"/>
              <a:gd name="adj2" fmla="val 17960"/>
              <a:gd name="adj3" fmla="val 26724"/>
              <a:gd name="adj4" fmla="val 2931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>
            <a:no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Puerta principal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B58906A-5E9D-4C5A-A334-8D553B8F2D5F}"/>
              </a:ext>
            </a:extLst>
          </p:cNvPr>
          <p:cNvCxnSpPr>
            <a:cxnSpLocks/>
          </p:cNvCxnSpPr>
          <p:nvPr/>
        </p:nvCxnSpPr>
        <p:spPr>
          <a:xfrm>
            <a:off x="1955998" y="189000"/>
            <a:ext cx="0" cy="5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4A808E89-9D6F-4E76-AB05-F0324EEE4BE8}"/>
              </a:ext>
            </a:extLst>
          </p:cNvPr>
          <p:cNvCxnSpPr>
            <a:cxnSpLocks/>
          </p:cNvCxnSpPr>
          <p:nvPr/>
        </p:nvCxnSpPr>
        <p:spPr>
          <a:xfrm>
            <a:off x="10236000" y="202538"/>
            <a:ext cx="0" cy="526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B8B6689B-6ED4-40B4-B908-00BBB27A2B65}"/>
              </a:ext>
            </a:extLst>
          </p:cNvPr>
          <p:cNvCxnSpPr/>
          <p:nvPr/>
        </p:nvCxnSpPr>
        <p:spPr>
          <a:xfrm>
            <a:off x="5294068" y="5497079"/>
            <a:ext cx="0" cy="5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2D363694-1760-42F3-9FB7-0740884FA078}"/>
              </a:ext>
            </a:extLst>
          </p:cNvPr>
          <p:cNvCxnSpPr/>
          <p:nvPr/>
        </p:nvCxnSpPr>
        <p:spPr>
          <a:xfrm>
            <a:off x="6897932" y="5497079"/>
            <a:ext cx="0" cy="5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B0AF3B7-5B86-49C5-89CB-D477CF3370DF}"/>
              </a:ext>
            </a:extLst>
          </p:cNvPr>
          <p:cNvCxnSpPr>
            <a:cxnSpLocks/>
          </p:cNvCxnSpPr>
          <p:nvPr/>
        </p:nvCxnSpPr>
        <p:spPr>
          <a:xfrm rot="5400000">
            <a:off x="10499231" y="465769"/>
            <a:ext cx="0" cy="526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F6BDD246-E5DB-47AF-8085-46F4A1B6C9BE}"/>
              </a:ext>
            </a:extLst>
          </p:cNvPr>
          <p:cNvCxnSpPr>
            <a:cxnSpLocks/>
          </p:cNvCxnSpPr>
          <p:nvPr/>
        </p:nvCxnSpPr>
        <p:spPr>
          <a:xfrm rot="5400000">
            <a:off x="10499231" y="5865769"/>
            <a:ext cx="0" cy="526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808022A6-35F3-4A7E-A638-0F273E097715}"/>
              </a:ext>
            </a:extLst>
          </p:cNvPr>
          <p:cNvCxnSpPr>
            <a:cxnSpLocks/>
          </p:cNvCxnSpPr>
          <p:nvPr/>
        </p:nvCxnSpPr>
        <p:spPr>
          <a:xfrm rot="5400000">
            <a:off x="2355356" y="3298416"/>
            <a:ext cx="0" cy="526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DD867BC4-7C7D-4E0E-9766-000302CF7B96}"/>
              </a:ext>
            </a:extLst>
          </p:cNvPr>
          <p:cNvCxnSpPr>
            <a:cxnSpLocks/>
          </p:cNvCxnSpPr>
          <p:nvPr/>
        </p:nvCxnSpPr>
        <p:spPr>
          <a:xfrm rot="5400000">
            <a:off x="2362022" y="5503848"/>
            <a:ext cx="0" cy="526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21D554C2-C2C5-4DFF-BE8E-2E875DA5F34F}"/>
              </a:ext>
            </a:extLst>
          </p:cNvPr>
          <p:cNvCxnSpPr/>
          <p:nvPr/>
        </p:nvCxnSpPr>
        <p:spPr>
          <a:xfrm>
            <a:off x="1955999" y="380044"/>
            <a:ext cx="82800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57677F79-42FE-4A66-AA9D-80229D7403DA}"/>
              </a:ext>
            </a:extLst>
          </p:cNvPr>
          <p:cNvCxnSpPr/>
          <p:nvPr/>
        </p:nvCxnSpPr>
        <p:spPr>
          <a:xfrm>
            <a:off x="10620375" y="729000"/>
            <a:ext cx="0" cy="5400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E8700927-EB2F-4784-B19C-2127749AD561}"/>
              </a:ext>
            </a:extLst>
          </p:cNvPr>
          <p:cNvCxnSpPr/>
          <p:nvPr/>
        </p:nvCxnSpPr>
        <p:spPr>
          <a:xfrm>
            <a:off x="2521781" y="3561647"/>
            <a:ext cx="0" cy="22054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0E74D6EA-E5CD-49BF-8D09-C071E197F1D7}"/>
              </a:ext>
            </a:extLst>
          </p:cNvPr>
          <p:cNvCxnSpPr/>
          <p:nvPr/>
        </p:nvCxnSpPr>
        <p:spPr>
          <a:xfrm>
            <a:off x="5294068" y="5524950"/>
            <a:ext cx="160386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adroTexto 31">
            <a:extLst>
              <a:ext uri="{FF2B5EF4-FFF2-40B4-BE49-F238E27FC236}">
                <a16:creationId xmlns:a16="http://schemas.microsoft.com/office/drawing/2014/main" id="{5E4E0EB9-5F90-42E2-8185-7BA7FB556FC3}"/>
              </a:ext>
            </a:extLst>
          </p:cNvPr>
          <p:cNvSpPr txBox="1"/>
          <p:nvPr/>
        </p:nvSpPr>
        <p:spPr>
          <a:xfrm>
            <a:off x="5524500" y="51382"/>
            <a:ext cx="1181095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s-ES" dirty="0"/>
              <a:t>17 m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ED6C825E-47FD-4DE3-8288-12366C95E142}"/>
              </a:ext>
            </a:extLst>
          </p:cNvPr>
          <p:cNvSpPr txBox="1"/>
          <p:nvPr/>
        </p:nvSpPr>
        <p:spPr>
          <a:xfrm>
            <a:off x="10620374" y="3145109"/>
            <a:ext cx="877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10 m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1D8E8418-2D45-4363-A2E6-8B8B5FF9E70B}"/>
              </a:ext>
            </a:extLst>
          </p:cNvPr>
          <p:cNvSpPr txBox="1"/>
          <p:nvPr/>
        </p:nvSpPr>
        <p:spPr>
          <a:xfrm>
            <a:off x="5719762" y="5108571"/>
            <a:ext cx="79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 1,9 m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965DCAE1-F76B-49BA-B259-CDBADECFE7DC}"/>
              </a:ext>
            </a:extLst>
          </p:cNvPr>
          <p:cNvSpPr txBox="1"/>
          <p:nvPr/>
        </p:nvSpPr>
        <p:spPr>
          <a:xfrm>
            <a:off x="2625253" y="4479698"/>
            <a:ext cx="877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 m</a:t>
            </a: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1BF0E08B-27DA-4F50-B3CB-CACA7A32CC89}"/>
              </a:ext>
            </a:extLst>
          </p:cNvPr>
          <p:cNvSpPr/>
          <p:nvPr/>
        </p:nvSpPr>
        <p:spPr>
          <a:xfrm>
            <a:off x="4127624" y="170084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ED790920-AB68-465B-9B63-277549AF5032}"/>
              </a:ext>
            </a:extLst>
          </p:cNvPr>
          <p:cNvSpPr/>
          <p:nvPr/>
        </p:nvSpPr>
        <p:spPr>
          <a:xfrm>
            <a:off x="7524377" y="170084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8F27D8D5-F4DF-49EC-80AF-24A3085C3841}"/>
              </a:ext>
            </a:extLst>
          </p:cNvPr>
          <p:cNvSpPr/>
          <p:nvPr/>
        </p:nvSpPr>
        <p:spPr>
          <a:xfrm>
            <a:off x="7524377" y="4617154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AD61030F-EB00-4B3E-891C-51AE919C0730}"/>
              </a:ext>
            </a:extLst>
          </p:cNvPr>
          <p:cNvSpPr/>
          <p:nvPr/>
        </p:nvSpPr>
        <p:spPr>
          <a:xfrm>
            <a:off x="4127624" y="457903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4</a:t>
            </a:r>
          </a:p>
        </p:txBody>
      </p:sp>
      <p:sp>
        <p:nvSpPr>
          <p:cNvPr id="41" name="Flecha: hacia abajo 40">
            <a:extLst>
              <a:ext uri="{FF2B5EF4-FFF2-40B4-BE49-F238E27FC236}">
                <a16:creationId xmlns:a16="http://schemas.microsoft.com/office/drawing/2014/main" id="{F86F4331-8B6B-4C00-8D67-65A9B15F7C12}"/>
              </a:ext>
            </a:extLst>
          </p:cNvPr>
          <p:cNvSpPr/>
          <p:nvPr/>
        </p:nvSpPr>
        <p:spPr>
          <a:xfrm rot="18545326">
            <a:off x="3285334" y="1409730"/>
            <a:ext cx="311462" cy="540000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Nube 41">
            <a:extLst>
              <a:ext uri="{FF2B5EF4-FFF2-40B4-BE49-F238E27FC236}">
                <a16:creationId xmlns:a16="http://schemas.microsoft.com/office/drawing/2014/main" id="{B4E027F7-A629-4BF9-82C5-743501E4A137}"/>
              </a:ext>
            </a:extLst>
          </p:cNvPr>
          <p:cNvSpPr/>
          <p:nvPr/>
        </p:nvSpPr>
        <p:spPr>
          <a:xfrm>
            <a:off x="2784628" y="1099742"/>
            <a:ext cx="656437" cy="628650"/>
          </a:xfrm>
          <a:prstGeom prst="cloud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388541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70EC804-D2D9-4085-BB0D-C315B6A07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431" y="1972226"/>
            <a:ext cx="3343275" cy="2507456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B8E81B88-A31B-4E2A-8C4F-08BACC1BC9E3}"/>
              </a:ext>
            </a:extLst>
          </p:cNvPr>
          <p:cNvSpPr/>
          <p:nvPr/>
        </p:nvSpPr>
        <p:spPr>
          <a:xfrm>
            <a:off x="471854" y="422032"/>
            <a:ext cx="2963008" cy="56007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ES" u="sng" dirty="0">
                <a:solidFill>
                  <a:schemeClr val="tx1"/>
                </a:solidFill>
              </a:rPr>
              <a:t>MPU 9250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79679D9-1CC6-4C21-B1A6-8152FB503ADB}"/>
              </a:ext>
            </a:extLst>
          </p:cNvPr>
          <p:cNvSpPr/>
          <p:nvPr/>
        </p:nvSpPr>
        <p:spPr>
          <a:xfrm>
            <a:off x="581758" y="2637693"/>
            <a:ext cx="2743200" cy="32795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ES" u="sng" dirty="0">
                <a:solidFill>
                  <a:schemeClr val="tx1"/>
                </a:solidFill>
              </a:rPr>
              <a:t>MPU 6050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CD6DD9A-4AEA-45DC-A4B2-CFBA6A104493}"/>
              </a:ext>
            </a:extLst>
          </p:cNvPr>
          <p:cNvSpPr/>
          <p:nvPr/>
        </p:nvSpPr>
        <p:spPr>
          <a:xfrm>
            <a:off x="581758" y="997927"/>
            <a:ext cx="2743200" cy="14067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ES" u="sng" dirty="0">
                <a:solidFill>
                  <a:schemeClr val="tx1"/>
                </a:solidFill>
              </a:rPr>
              <a:t>AK 8963</a:t>
            </a:r>
            <a:r>
              <a:rPr lang="es-ES" dirty="0"/>
              <a:t>	</a:t>
            </a:r>
          </a:p>
          <a:p>
            <a:pPr algn="ctr"/>
            <a:endParaRPr lang="es-ES" dirty="0"/>
          </a:p>
          <a:p>
            <a:pPr algn="ctr"/>
            <a:r>
              <a:rPr lang="es-ES" dirty="0"/>
              <a:t>MAGNETÓMETRO			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5150EDF-E198-44E4-B1AB-559DCF582B7F}"/>
              </a:ext>
            </a:extLst>
          </p:cNvPr>
          <p:cNvSpPr/>
          <p:nvPr/>
        </p:nvSpPr>
        <p:spPr>
          <a:xfrm>
            <a:off x="656492" y="3033347"/>
            <a:ext cx="2593731" cy="1345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GIROSCOPIO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B53CC661-3580-4057-AAD3-27A383FAAA2F}"/>
              </a:ext>
            </a:extLst>
          </p:cNvPr>
          <p:cNvSpPr/>
          <p:nvPr/>
        </p:nvSpPr>
        <p:spPr>
          <a:xfrm>
            <a:off x="656491" y="4479682"/>
            <a:ext cx="2593731" cy="1345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ACELERÓMETRO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77138587-F7E4-433C-93A9-FEAB114C7248}"/>
              </a:ext>
            </a:extLst>
          </p:cNvPr>
          <p:cNvSpPr/>
          <p:nvPr/>
        </p:nvSpPr>
        <p:spPr>
          <a:xfrm>
            <a:off x="4439921" y="729762"/>
            <a:ext cx="3651200" cy="498523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32000" rtlCol="0" anchor="t" anchorCtr="0"/>
          <a:lstStyle/>
          <a:p>
            <a:pPr algn="ctr"/>
            <a:r>
              <a:rPr lang="es-ES" u="sng" dirty="0">
                <a:solidFill>
                  <a:schemeClr val="tx1"/>
                </a:solidFill>
              </a:rPr>
              <a:t>ALGORITMO DE MADGWICK</a:t>
            </a: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014487E6-D3F7-4D9D-B665-E653BEA3A8EB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250223" y="3705959"/>
            <a:ext cx="1189698" cy="0"/>
          </a:xfrm>
          <a:prstGeom prst="straightConnector1">
            <a:avLst/>
          </a:prstGeom>
          <a:ln w="104775">
            <a:solidFill>
              <a:schemeClr val="accent6">
                <a:lumMod val="60000"/>
                <a:lumOff val="4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4835CA06-C9BF-4700-9225-995867A39527}"/>
              </a:ext>
            </a:extLst>
          </p:cNvPr>
          <p:cNvCxnSpPr>
            <a:cxnSpLocks/>
          </p:cNvCxnSpPr>
          <p:nvPr/>
        </p:nvCxnSpPr>
        <p:spPr>
          <a:xfrm flipV="1">
            <a:off x="3250222" y="5099539"/>
            <a:ext cx="1189699" cy="2"/>
          </a:xfrm>
          <a:prstGeom prst="straightConnector1">
            <a:avLst/>
          </a:prstGeom>
          <a:ln w="104775">
            <a:solidFill>
              <a:schemeClr val="accent6">
                <a:lumMod val="60000"/>
                <a:lumOff val="4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A9C3C5AD-4361-45FF-8934-8C1BD0356F25}"/>
              </a:ext>
            </a:extLst>
          </p:cNvPr>
          <p:cNvCxnSpPr>
            <a:cxnSpLocks/>
          </p:cNvCxnSpPr>
          <p:nvPr/>
        </p:nvCxnSpPr>
        <p:spPr>
          <a:xfrm>
            <a:off x="3342542" y="1696918"/>
            <a:ext cx="1097379" cy="0"/>
          </a:xfrm>
          <a:prstGeom prst="straightConnector1">
            <a:avLst/>
          </a:prstGeom>
          <a:ln w="104775">
            <a:solidFill>
              <a:schemeClr val="accent6">
                <a:lumMod val="60000"/>
                <a:lumOff val="4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1705AC2-F12F-4E09-8463-A68FCA1D9CE4}"/>
              </a:ext>
            </a:extLst>
          </p:cNvPr>
          <p:cNvSpPr txBox="1"/>
          <p:nvPr/>
        </p:nvSpPr>
        <p:spPr>
          <a:xfrm>
            <a:off x="4690697" y="2766342"/>
            <a:ext cx="1405303" cy="9233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Generación de cuaterniones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9A4D7147-275A-48F0-BCCD-DE2A0595EC70}"/>
              </a:ext>
            </a:extLst>
          </p:cNvPr>
          <p:cNvSpPr txBox="1"/>
          <p:nvPr/>
        </p:nvSpPr>
        <p:spPr>
          <a:xfrm>
            <a:off x="6346776" y="3041288"/>
            <a:ext cx="1405303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Conversión</a:t>
            </a:r>
          </a:p>
        </p:txBody>
      </p: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7BEDAA36-6ECE-4828-8001-7B7E171FF388}"/>
              </a:ext>
            </a:extLst>
          </p:cNvPr>
          <p:cNvCxnSpPr>
            <a:stCxn id="23" idx="3"/>
            <a:endCxn id="34" idx="1"/>
          </p:cNvCxnSpPr>
          <p:nvPr/>
        </p:nvCxnSpPr>
        <p:spPr>
          <a:xfrm flipV="1">
            <a:off x="6096000" y="3225954"/>
            <a:ext cx="250776" cy="2053"/>
          </a:xfrm>
          <a:prstGeom prst="straightConnector1">
            <a:avLst/>
          </a:prstGeom>
          <a:ln w="53975">
            <a:solidFill>
              <a:srgbClr val="A9D18E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836199DA-E3E7-47D5-A471-DEE0C75A1A12}"/>
              </a:ext>
            </a:extLst>
          </p:cNvPr>
          <p:cNvCxnSpPr>
            <a:stCxn id="34" idx="3"/>
          </p:cNvCxnSpPr>
          <p:nvPr/>
        </p:nvCxnSpPr>
        <p:spPr>
          <a:xfrm>
            <a:off x="7752079" y="3225954"/>
            <a:ext cx="787352" cy="0"/>
          </a:xfrm>
          <a:prstGeom prst="straightConnector1">
            <a:avLst/>
          </a:prstGeom>
          <a:ln w="82550">
            <a:solidFill>
              <a:srgbClr val="A9D18E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080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CEFD1F79-1F1C-4D13-AB27-A61EC9564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915" y="109959"/>
            <a:ext cx="4809013" cy="6638081"/>
          </a:xfrm>
          <a:prstGeom prst="rect">
            <a:avLst/>
          </a:prstGeom>
        </p:spPr>
      </p:pic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78E93AFB-85C2-4B90-8F30-06BB23D5D628}"/>
              </a:ext>
            </a:extLst>
          </p:cNvPr>
          <p:cNvCxnSpPr/>
          <p:nvPr/>
        </p:nvCxnSpPr>
        <p:spPr>
          <a:xfrm>
            <a:off x="6096000" y="186504"/>
            <a:ext cx="0" cy="6484993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o 25">
            <a:extLst>
              <a:ext uri="{FF2B5EF4-FFF2-40B4-BE49-F238E27FC236}">
                <a16:creationId xmlns:a16="http://schemas.microsoft.com/office/drawing/2014/main" id="{CC7786D4-F207-4013-81DD-C48C4DC47833}"/>
              </a:ext>
            </a:extLst>
          </p:cNvPr>
          <p:cNvGrpSpPr/>
          <p:nvPr/>
        </p:nvGrpSpPr>
        <p:grpSpPr>
          <a:xfrm rot="5400000">
            <a:off x="-581695" y="1024494"/>
            <a:ext cx="6484997" cy="4809014"/>
            <a:chOff x="1761671" y="294170"/>
            <a:chExt cx="9037774" cy="6350469"/>
          </a:xfrm>
        </p:grpSpPr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BCFF21B0-AD54-40E5-BD56-D929BAA3CC05}"/>
                </a:ext>
              </a:extLst>
            </p:cNvPr>
            <p:cNvSpPr/>
            <p:nvPr/>
          </p:nvSpPr>
          <p:spPr>
            <a:xfrm>
              <a:off x="1761671" y="2381859"/>
              <a:ext cx="503112" cy="197826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108000" tIns="0" rIns="0" bIns="0" rtlCol="0" anchor="t" anchorCtr="1"/>
            <a:lstStyle/>
            <a:p>
              <a:pPr algn="ctr"/>
              <a:r>
                <a:rPr lang="es-E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Receptor</a:t>
              </a:r>
            </a:p>
          </p:txBody>
        </p:sp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C6C7D2F2-3B30-43F2-84EE-B5D7F764A28A}"/>
                </a:ext>
              </a:extLst>
            </p:cNvPr>
            <p:cNvSpPr/>
            <p:nvPr/>
          </p:nvSpPr>
          <p:spPr>
            <a:xfrm>
              <a:off x="3874032" y="298939"/>
              <a:ext cx="3414082" cy="599267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tIns="0" bIns="0" rtlCol="0" anchor="t" anchorCtr="1"/>
            <a:lstStyle/>
            <a:p>
              <a:pPr algn="ctr"/>
              <a:r>
                <a:rPr lang="es-E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Raspberry Pi 3 B+				</a:t>
              </a:r>
            </a:p>
          </p:txBody>
        </p: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EDFCD5CC-235A-47DE-A74C-79C6D5601B4D}"/>
                </a:ext>
              </a:extLst>
            </p:cNvPr>
            <p:cNvSpPr/>
            <p:nvPr/>
          </p:nvSpPr>
          <p:spPr>
            <a:xfrm>
              <a:off x="7505615" y="1835393"/>
              <a:ext cx="592637" cy="304653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tIns="0" bIns="0" rtlCol="0" anchor="t" anchorCtr="1"/>
            <a:lstStyle/>
            <a:p>
              <a:pPr algn="ctr"/>
              <a:r>
                <a:rPr lang="es-E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PCA9685</a:t>
              </a:r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36E32669-6AE9-4981-BFE0-A75A6F77261D}"/>
                </a:ext>
              </a:extLst>
            </p:cNvPr>
            <p:cNvSpPr/>
            <p:nvPr/>
          </p:nvSpPr>
          <p:spPr>
            <a:xfrm>
              <a:off x="10296333" y="1930993"/>
              <a:ext cx="503112" cy="144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0"/>
            <a:lstStyle/>
            <a:p>
              <a:pPr algn="ctr"/>
              <a:r>
                <a:rPr lang="es-E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ESC-Motor</a:t>
              </a:r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A4B913EB-4C19-4FCC-9093-CE68F213DE58}"/>
                </a:ext>
              </a:extLst>
            </p:cNvPr>
            <p:cNvSpPr/>
            <p:nvPr/>
          </p:nvSpPr>
          <p:spPr>
            <a:xfrm>
              <a:off x="10296333" y="3567816"/>
              <a:ext cx="503112" cy="144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0"/>
            <a:lstStyle/>
            <a:p>
              <a:pPr algn="ctr"/>
              <a:r>
                <a:rPr lang="es-E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ESC-Motor</a:t>
              </a:r>
            </a:p>
          </p:txBody>
        </p: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90359A42-D9DC-4480-B06D-CFA94E3D91E8}"/>
                </a:ext>
              </a:extLst>
            </p:cNvPr>
            <p:cNvSpPr/>
            <p:nvPr/>
          </p:nvSpPr>
          <p:spPr>
            <a:xfrm>
              <a:off x="10296333" y="294170"/>
              <a:ext cx="503112" cy="144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0"/>
            <a:lstStyle/>
            <a:p>
              <a:pPr algn="ctr"/>
              <a:r>
                <a:rPr lang="es-E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ESC-Motor</a:t>
              </a:r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DB8DFF7D-2045-47EC-B71E-38CECBD3CD23}"/>
                </a:ext>
              </a:extLst>
            </p:cNvPr>
            <p:cNvSpPr/>
            <p:nvPr/>
          </p:nvSpPr>
          <p:spPr>
            <a:xfrm>
              <a:off x="10296333" y="5204639"/>
              <a:ext cx="503112" cy="144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0"/>
            <a:lstStyle/>
            <a:p>
              <a:pPr algn="ctr"/>
              <a:r>
                <a:rPr lang="es-E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ESC-Motor</a:t>
              </a:r>
            </a:p>
          </p:txBody>
        </p:sp>
        <p:cxnSp>
          <p:nvCxnSpPr>
            <p:cNvPr id="34" name="Conector: curvado 33">
              <a:extLst>
                <a:ext uri="{FF2B5EF4-FFF2-40B4-BE49-F238E27FC236}">
                  <a16:creationId xmlns:a16="http://schemas.microsoft.com/office/drawing/2014/main" id="{042D0965-8879-42ED-8A8B-D8669C8F257C}"/>
                </a:ext>
              </a:extLst>
            </p:cNvPr>
            <p:cNvCxnSpPr>
              <a:cxnSpLocks/>
              <a:stCxn id="29" idx="3"/>
              <a:endCxn id="32" idx="1"/>
            </p:cNvCxnSpPr>
            <p:nvPr/>
          </p:nvCxnSpPr>
          <p:spPr>
            <a:xfrm rot="10800000" flipH="1">
              <a:off x="8098251" y="1014170"/>
              <a:ext cx="2198081" cy="2344492"/>
            </a:xfrm>
            <a:prstGeom prst="curvedConnector3">
              <a:avLst>
                <a:gd name="adj1" fmla="val 69929"/>
              </a:avLst>
            </a:prstGeom>
            <a:ln w="82550">
              <a:solidFill>
                <a:schemeClr val="accent5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5" name="Conector: curvado 34">
              <a:extLst>
                <a:ext uri="{FF2B5EF4-FFF2-40B4-BE49-F238E27FC236}">
                  <a16:creationId xmlns:a16="http://schemas.microsoft.com/office/drawing/2014/main" id="{60783416-5E20-475E-9E39-FECA20FA289E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 rot="10800000" flipH="1">
              <a:off x="8098252" y="2650991"/>
              <a:ext cx="2198081" cy="707669"/>
            </a:xfrm>
            <a:prstGeom prst="curvedConnector3">
              <a:avLst>
                <a:gd name="adj1" fmla="val 74157"/>
              </a:avLst>
            </a:prstGeom>
            <a:ln w="82550">
              <a:solidFill>
                <a:schemeClr val="accent5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6" name="Conector: curvado 35">
              <a:extLst>
                <a:ext uri="{FF2B5EF4-FFF2-40B4-BE49-F238E27FC236}">
                  <a16:creationId xmlns:a16="http://schemas.microsoft.com/office/drawing/2014/main" id="{F199A598-AA40-4081-99A5-77A515ECF3C2}"/>
                </a:ext>
              </a:extLst>
            </p:cNvPr>
            <p:cNvCxnSpPr>
              <a:cxnSpLocks/>
              <a:stCxn id="29" idx="3"/>
              <a:endCxn id="31" idx="1"/>
            </p:cNvCxnSpPr>
            <p:nvPr/>
          </p:nvCxnSpPr>
          <p:spPr>
            <a:xfrm>
              <a:off x="8098252" y="3358661"/>
              <a:ext cx="2198081" cy="929154"/>
            </a:xfrm>
            <a:prstGeom prst="curvedConnector3">
              <a:avLst>
                <a:gd name="adj1" fmla="val 75364"/>
              </a:avLst>
            </a:prstGeom>
            <a:ln w="82550">
              <a:solidFill>
                <a:schemeClr val="accent5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7" name="Conector: curvado 36">
              <a:extLst>
                <a:ext uri="{FF2B5EF4-FFF2-40B4-BE49-F238E27FC236}">
                  <a16:creationId xmlns:a16="http://schemas.microsoft.com/office/drawing/2014/main" id="{4EE07883-3A59-4A53-9318-C46C40CEF897}"/>
                </a:ext>
              </a:extLst>
            </p:cNvPr>
            <p:cNvCxnSpPr>
              <a:cxnSpLocks/>
              <a:stCxn id="29" idx="3"/>
              <a:endCxn id="33" idx="1"/>
            </p:cNvCxnSpPr>
            <p:nvPr/>
          </p:nvCxnSpPr>
          <p:spPr>
            <a:xfrm>
              <a:off x="8098252" y="3358660"/>
              <a:ext cx="2198081" cy="2565977"/>
            </a:xfrm>
            <a:prstGeom prst="curvedConnector3">
              <a:avLst>
                <a:gd name="adj1" fmla="val 68721"/>
              </a:avLst>
            </a:prstGeom>
            <a:ln w="82550">
              <a:solidFill>
                <a:schemeClr val="accent5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Conector recto de flecha 37">
              <a:extLst>
                <a:ext uri="{FF2B5EF4-FFF2-40B4-BE49-F238E27FC236}">
                  <a16:creationId xmlns:a16="http://schemas.microsoft.com/office/drawing/2014/main" id="{6FFED270-C888-45BD-8510-E6F6F0A31A34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rot="16200000" flipH="1">
              <a:off x="3317423" y="2318353"/>
              <a:ext cx="1" cy="2105280"/>
            </a:xfrm>
            <a:prstGeom prst="straightConnector1">
              <a:avLst/>
            </a:prstGeom>
            <a:ln w="82550" cap="flat">
              <a:solidFill>
                <a:srgbClr val="FFC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>
              <a:extLst>
                <a:ext uri="{FF2B5EF4-FFF2-40B4-BE49-F238E27FC236}">
                  <a16:creationId xmlns:a16="http://schemas.microsoft.com/office/drawing/2014/main" id="{611D50ED-B5C6-4F1E-8964-B1DB88ACDBB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209295" y="2716890"/>
              <a:ext cx="0" cy="592639"/>
            </a:xfrm>
            <a:prstGeom prst="straightConnector1">
              <a:avLst/>
            </a:prstGeom>
            <a:ln w="8255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cto de flecha 39">
              <a:extLst>
                <a:ext uri="{FF2B5EF4-FFF2-40B4-BE49-F238E27FC236}">
                  <a16:creationId xmlns:a16="http://schemas.microsoft.com/office/drawing/2014/main" id="{79B00010-1ADF-4879-BE28-FE3181AD1916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7206214" y="3402887"/>
              <a:ext cx="6163" cy="592637"/>
            </a:xfrm>
            <a:prstGeom prst="straightConnector1">
              <a:avLst/>
            </a:prstGeom>
            <a:ln w="8255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ángulo: una sola esquina redondeada 40">
              <a:extLst>
                <a:ext uri="{FF2B5EF4-FFF2-40B4-BE49-F238E27FC236}">
                  <a16:creationId xmlns:a16="http://schemas.microsoft.com/office/drawing/2014/main" id="{4D656C04-104F-4E19-94B6-1E6CF6A51A45}"/>
                </a:ext>
              </a:extLst>
            </p:cNvPr>
            <p:cNvSpPr/>
            <p:nvPr/>
          </p:nvSpPr>
          <p:spPr>
            <a:xfrm>
              <a:off x="4370070" y="456910"/>
              <a:ext cx="1014060" cy="5658283"/>
            </a:xfrm>
            <a:prstGeom prst="round1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s-ES" dirty="0"/>
            </a:p>
          </p:txBody>
        </p:sp>
        <p:sp>
          <p:nvSpPr>
            <p:cNvPr id="42" name="Rectángulo: una sola esquina redondeada 41">
              <a:extLst>
                <a:ext uri="{FF2B5EF4-FFF2-40B4-BE49-F238E27FC236}">
                  <a16:creationId xmlns:a16="http://schemas.microsoft.com/office/drawing/2014/main" id="{6C0251B3-4E16-492A-A718-D155E6626206}"/>
                </a:ext>
              </a:extLst>
            </p:cNvPr>
            <p:cNvSpPr/>
            <p:nvPr/>
          </p:nvSpPr>
          <p:spPr>
            <a:xfrm>
              <a:off x="5920650" y="456911"/>
              <a:ext cx="1014060" cy="5658284"/>
            </a:xfrm>
            <a:prstGeom prst="round1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pt-BR" dirty="0"/>
                <a:t>pwm.set_pwm(canal, rangoMínimo, 4095)</a:t>
              </a:r>
              <a:endParaRPr lang="es-ES" dirty="0"/>
            </a:p>
          </p:txBody>
        </p:sp>
        <p:cxnSp>
          <p:nvCxnSpPr>
            <p:cNvPr id="43" name="Conector recto de flecha 42">
              <a:extLst>
                <a:ext uri="{FF2B5EF4-FFF2-40B4-BE49-F238E27FC236}">
                  <a16:creationId xmlns:a16="http://schemas.microsoft.com/office/drawing/2014/main" id="{DDAF3C81-2EF3-4F3A-A3C8-EE937B509094}"/>
                </a:ext>
              </a:extLst>
            </p:cNvPr>
            <p:cNvCxnSpPr>
              <a:cxnSpLocks/>
              <a:stCxn id="41" idx="3"/>
              <a:endCxn id="42" idx="1"/>
            </p:cNvCxnSpPr>
            <p:nvPr/>
          </p:nvCxnSpPr>
          <p:spPr>
            <a:xfrm rot="16200000" flipH="1">
              <a:off x="5652390" y="3017792"/>
              <a:ext cx="1" cy="536521"/>
            </a:xfrm>
            <a:prstGeom prst="straightConnector1">
              <a:avLst/>
            </a:prstGeom>
            <a:ln w="82550" cap="flat">
              <a:solidFill>
                <a:srgbClr val="FFC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CuadroTexto 48">
            <a:extLst>
              <a:ext uri="{FF2B5EF4-FFF2-40B4-BE49-F238E27FC236}">
                <a16:creationId xmlns:a16="http://schemas.microsoft.com/office/drawing/2014/main" id="{99BE466F-8543-46F0-8927-791285595E6D}"/>
              </a:ext>
            </a:extLst>
          </p:cNvPr>
          <p:cNvSpPr txBox="1"/>
          <p:nvPr/>
        </p:nvSpPr>
        <p:spPr>
          <a:xfrm>
            <a:off x="567536" y="744118"/>
            <a:ext cx="4450257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ES" dirty="0"/>
              <a:t>55 DD05 DC05 EB03 DC05 E803 D007 D205 </a:t>
            </a:r>
          </a:p>
          <a:p>
            <a:pPr algn="ctr"/>
            <a:r>
              <a:rPr lang="es-ES" dirty="0"/>
              <a:t>D905 E803 E803 DC05 DC05 DC05 DC05 234C</a:t>
            </a:r>
          </a:p>
        </p:txBody>
      </p:sp>
      <p:grpSp>
        <p:nvGrpSpPr>
          <p:cNvPr id="121" name="Grupo 120">
            <a:extLst>
              <a:ext uri="{FF2B5EF4-FFF2-40B4-BE49-F238E27FC236}">
                <a16:creationId xmlns:a16="http://schemas.microsoft.com/office/drawing/2014/main" id="{98998C5D-5ECB-4DDB-AAA9-E639582BC2E3}"/>
              </a:ext>
            </a:extLst>
          </p:cNvPr>
          <p:cNvGrpSpPr/>
          <p:nvPr/>
        </p:nvGrpSpPr>
        <p:grpSpPr>
          <a:xfrm>
            <a:off x="528580" y="4944302"/>
            <a:ext cx="4413494" cy="648455"/>
            <a:chOff x="482356" y="4944302"/>
            <a:chExt cx="4413494" cy="648455"/>
          </a:xfrm>
        </p:grpSpPr>
        <p:sp>
          <p:nvSpPr>
            <p:cNvPr id="82" name="Rectángulo 81">
              <a:extLst>
                <a:ext uri="{FF2B5EF4-FFF2-40B4-BE49-F238E27FC236}">
                  <a16:creationId xmlns:a16="http://schemas.microsoft.com/office/drawing/2014/main" id="{7F8B4507-6057-4ABB-8F55-CDC54AD74786}"/>
                </a:ext>
              </a:extLst>
            </p:cNvPr>
            <p:cNvSpPr/>
            <p:nvPr/>
          </p:nvSpPr>
          <p:spPr>
            <a:xfrm>
              <a:off x="482356" y="4944302"/>
              <a:ext cx="4413494" cy="6484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cxnSp>
          <p:nvCxnSpPr>
            <p:cNvPr id="86" name="Conector recto 85">
              <a:extLst>
                <a:ext uri="{FF2B5EF4-FFF2-40B4-BE49-F238E27FC236}">
                  <a16:creationId xmlns:a16="http://schemas.microsoft.com/office/drawing/2014/main" id="{A3B8C9D8-7F6E-418E-8FDD-F73B443EA3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411" y="5020069"/>
              <a:ext cx="337429" cy="26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88">
              <a:extLst>
                <a:ext uri="{FF2B5EF4-FFF2-40B4-BE49-F238E27FC236}">
                  <a16:creationId xmlns:a16="http://schemas.microsoft.com/office/drawing/2014/main" id="{953F18D6-2893-4225-B21E-98D81B66D1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049" y="5507466"/>
              <a:ext cx="374400" cy="26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89">
              <a:extLst>
                <a:ext uri="{FF2B5EF4-FFF2-40B4-BE49-F238E27FC236}">
                  <a16:creationId xmlns:a16="http://schemas.microsoft.com/office/drawing/2014/main" id="{4557A6B2-B6C8-418D-9E4D-0CD4E02C75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2018" y="5020069"/>
              <a:ext cx="370800" cy="26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>
              <a:extLst>
                <a:ext uri="{FF2B5EF4-FFF2-40B4-BE49-F238E27FC236}">
                  <a16:creationId xmlns:a16="http://schemas.microsoft.com/office/drawing/2014/main" id="{502389EA-84D8-4064-B0C8-787D7A3B4D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4301" y="5498402"/>
              <a:ext cx="374400" cy="26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92">
              <a:extLst>
                <a:ext uri="{FF2B5EF4-FFF2-40B4-BE49-F238E27FC236}">
                  <a16:creationId xmlns:a16="http://schemas.microsoft.com/office/drawing/2014/main" id="{ED065DB1-889E-4402-B391-7A603481E48F}"/>
                </a:ext>
              </a:extLst>
            </p:cNvPr>
            <p:cNvCxnSpPr>
              <a:cxnSpLocks/>
            </p:cNvCxnSpPr>
            <p:nvPr/>
          </p:nvCxnSpPr>
          <p:spPr>
            <a:xfrm>
              <a:off x="1851108" y="5022685"/>
              <a:ext cx="550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94">
              <a:extLst>
                <a:ext uri="{FF2B5EF4-FFF2-40B4-BE49-F238E27FC236}">
                  <a16:creationId xmlns:a16="http://schemas.microsoft.com/office/drawing/2014/main" id="{CE8AFCC3-A67D-4340-A4A4-5732DADD9236}"/>
                </a:ext>
              </a:extLst>
            </p:cNvPr>
            <p:cNvCxnSpPr>
              <a:cxnSpLocks/>
            </p:cNvCxnSpPr>
            <p:nvPr/>
          </p:nvCxnSpPr>
          <p:spPr>
            <a:xfrm>
              <a:off x="2364748" y="5503482"/>
              <a:ext cx="2376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cto 97">
              <a:extLst>
                <a:ext uri="{FF2B5EF4-FFF2-40B4-BE49-F238E27FC236}">
                  <a16:creationId xmlns:a16="http://schemas.microsoft.com/office/drawing/2014/main" id="{EBCD0A77-7988-46B6-92E0-C43AAFFAA946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99" y="5020069"/>
              <a:ext cx="5436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cto 98">
              <a:extLst>
                <a:ext uri="{FF2B5EF4-FFF2-40B4-BE49-F238E27FC236}">
                  <a16:creationId xmlns:a16="http://schemas.microsoft.com/office/drawing/2014/main" id="{E57105B9-A42A-477C-A3DA-42B9F904BD30}"/>
                </a:ext>
              </a:extLst>
            </p:cNvPr>
            <p:cNvCxnSpPr>
              <a:cxnSpLocks/>
            </p:cNvCxnSpPr>
            <p:nvPr/>
          </p:nvCxnSpPr>
          <p:spPr>
            <a:xfrm>
              <a:off x="3074686" y="5500866"/>
              <a:ext cx="2196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recto 99">
              <a:extLst>
                <a:ext uri="{FF2B5EF4-FFF2-40B4-BE49-F238E27FC236}">
                  <a16:creationId xmlns:a16="http://schemas.microsoft.com/office/drawing/2014/main" id="{8656D009-8AA3-45D8-B8D8-FE1457113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060" y="5018762"/>
              <a:ext cx="0" cy="4932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104">
              <a:extLst>
                <a:ext uri="{FF2B5EF4-FFF2-40B4-BE49-F238E27FC236}">
                  <a16:creationId xmlns:a16="http://schemas.microsoft.com/office/drawing/2014/main" id="{79C2B624-B57B-4B15-80D7-0D73FB2838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8245" y="5016857"/>
              <a:ext cx="0" cy="4932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cto 105">
              <a:extLst>
                <a:ext uri="{FF2B5EF4-FFF2-40B4-BE49-F238E27FC236}">
                  <a16:creationId xmlns:a16="http://schemas.microsoft.com/office/drawing/2014/main" id="{CC01C51D-4F0D-4C72-B7B5-123356D86AE2}"/>
                </a:ext>
              </a:extLst>
            </p:cNvPr>
            <p:cNvCxnSpPr>
              <a:cxnSpLocks/>
            </p:cNvCxnSpPr>
            <p:nvPr/>
          </p:nvCxnSpPr>
          <p:spPr>
            <a:xfrm>
              <a:off x="3258117" y="5016857"/>
              <a:ext cx="244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cto 107">
              <a:extLst>
                <a:ext uri="{FF2B5EF4-FFF2-40B4-BE49-F238E27FC236}">
                  <a16:creationId xmlns:a16="http://schemas.microsoft.com/office/drawing/2014/main" id="{90C37CBA-CBE3-4AD9-BE8F-C82487AF4FF4}"/>
                </a:ext>
              </a:extLst>
            </p:cNvPr>
            <p:cNvCxnSpPr>
              <a:cxnSpLocks/>
            </p:cNvCxnSpPr>
            <p:nvPr/>
          </p:nvCxnSpPr>
          <p:spPr>
            <a:xfrm>
              <a:off x="3468215" y="5499355"/>
              <a:ext cx="57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cto 108">
              <a:extLst>
                <a:ext uri="{FF2B5EF4-FFF2-40B4-BE49-F238E27FC236}">
                  <a16:creationId xmlns:a16="http://schemas.microsoft.com/office/drawing/2014/main" id="{830E9E10-27C1-40CF-B94A-A71B5A1E51C0}"/>
                </a:ext>
              </a:extLst>
            </p:cNvPr>
            <p:cNvCxnSpPr>
              <a:cxnSpLocks/>
            </p:cNvCxnSpPr>
            <p:nvPr/>
          </p:nvCxnSpPr>
          <p:spPr>
            <a:xfrm>
              <a:off x="4007422" y="5016857"/>
              <a:ext cx="532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cto 109">
              <a:extLst>
                <a:ext uri="{FF2B5EF4-FFF2-40B4-BE49-F238E27FC236}">
                  <a16:creationId xmlns:a16="http://schemas.microsoft.com/office/drawing/2014/main" id="{9D68BC62-6565-4F80-B336-707CD846047A}"/>
                </a:ext>
              </a:extLst>
            </p:cNvPr>
            <p:cNvCxnSpPr>
              <a:cxnSpLocks/>
            </p:cNvCxnSpPr>
            <p:nvPr/>
          </p:nvCxnSpPr>
          <p:spPr>
            <a:xfrm>
              <a:off x="4520077" y="5496143"/>
              <a:ext cx="20847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cto 110">
              <a:extLst>
                <a:ext uri="{FF2B5EF4-FFF2-40B4-BE49-F238E27FC236}">
                  <a16:creationId xmlns:a16="http://schemas.microsoft.com/office/drawing/2014/main" id="{051C5EC3-16B2-4B3B-962B-7075186ECF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2326" y="5018762"/>
              <a:ext cx="0" cy="4932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cto 111">
              <a:extLst>
                <a:ext uri="{FF2B5EF4-FFF2-40B4-BE49-F238E27FC236}">
                  <a16:creationId xmlns:a16="http://schemas.microsoft.com/office/drawing/2014/main" id="{F2580500-C298-493D-974E-7A7C716E82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9511" y="5019397"/>
              <a:ext cx="0" cy="486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ector recto 112">
              <a:extLst>
                <a:ext uri="{FF2B5EF4-FFF2-40B4-BE49-F238E27FC236}">
                  <a16:creationId xmlns:a16="http://schemas.microsoft.com/office/drawing/2014/main" id="{68C3FCE8-7A60-4D80-889C-2A10E2CDF5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2973" y="5016171"/>
              <a:ext cx="0" cy="4932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cto 114">
              <a:extLst>
                <a:ext uri="{FF2B5EF4-FFF2-40B4-BE49-F238E27FC236}">
                  <a16:creationId xmlns:a16="http://schemas.microsoft.com/office/drawing/2014/main" id="{58445830-3E70-4B3B-AC8B-B9BEB4CD47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86733" y="5022685"/>
              <a:ext cx="0" cy="4932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recto 115">
              <a:extLst>
                <a:ext uri="{FF2B5EF4-FFF2-40B4-BE49-F238E27FC236}">
                  <a16:creationId xmlns:a16="http://schemas.microsoft.com/office/drawing/2014/main" id="{8AF098D8-19C1-4F73-A2F2-120E16E63B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3480" y="5022685"/>
              <a:ext cx="0" cy="4932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cto 116">
              <a:extLst>
                <a:ext uri="{FF2B5EF4-FFF2-40B4-BE49-F238E27FC236}">
                  <a16:creationId xmlns:a16="http://schemas.microsoft.com/office/drawing/2014/main" id="{EE6610A5-8462-4FB6-AB8A-741D5E72A7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75898" y="5007666"/>
              <a:ext cx="0" cy="4932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recto 117">
              <a:extLst>
                <a:ext uri="{FF2B5EF4-FFF2-40B4-BE49-F238E27FC236}">
                  <a16:creationId xmlns:a16="http://schemas.microsoft.com/office/drawing/2014/main" id="{50E18B3F-060D-4F9B-9E5D-F6E09646C8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4369" y="5016171"/>
              <a:ext cx="0" cy="4932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recto 118">
              <a:extLst>
                <a:ext uri="{FF2B5EF4-FFF2-40B4-BE49-F238E27FC236}">
                  <a16:creationId xmlns:a16="http://schemas.microsoft.com/office/drawing/2014/main" id="{ADD5CFB7-DB0B-4512-810F-657E59C39D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7041" y="5016171"/>
              <a:ext cx="0" cy="4932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recto 119">
              <a:extLst>
                <a:ext uri="{FF2B5EF4-FFF2-40B4-BE49-F238E27FC236}">
                  <a16:creationId xmlns:a16="http://schemas.microsoft.com/office/drawing/2014/main" id="{61ECC7E9-B6AB-4A61-B49C-CAFC0DF00C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3758" y="5022685"/>
              <a:ext cx="0" cy="4932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CuadroTexto 121">
            <a:extLst>
              <a:ext uri="{FF2B5EF4-FFF2-40B4-BE49-F238E27FC236}">
                <a16:creationId xmlns:a16="http://schemas.microsoft.com/office/drawing/2014/main" id="{1DBA279C-3011-4858-A662-8BE6627556C0}"/>
              </a:ext>
            </a:extLst>
          </p:cNvPr>
          <p:cNvSpPr txBox="1"/>
          <p:nvPr/>
        </p:nvSpPr>
        <p:spPr>
          <a:xfrm>
            <a:off x="801530" y="2097829"/>
            <a:ext cx="4305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[1501, 1500, 1003, 1500, 1000, 2000, 1490, </a:t>
            </a:r>
          </a:p>
          <a:p>
            <a:r>
              <a:rPr lang="es-ES" dirty="0"/>
              <a:t>1497, 1000, 1000, 1500, 1500, 1500, 1500]</a:t>
            </a:r>
          </a:p>
        </p:txBody>
      </p:sp>
      <p:sp>
        <p:nvSpPr>
          <p:cNvPr id="127" name="Rectángulo 126">
            <a:extLst>
              <a:ext uri="{FF2B5EF4-FFF2-40B4-BE49-F238E27FC236}">
                <a16:creationId xmlns:a16="http://schemas.microsoft.com/office/drawing/2014/main" id="{9FE0AEB9-7302-41A6-83E9-A17DF7597CEF}"/>
              </a:ext>
            </a:extLst>
          </p:cNvPr>
          <p:cNvSpPr/>
          <p:nvPr/>
        </p:nvSpPr>
        <p:spPr>
          <a:xfrm>
            <a:off x="366101" y="54809"/>
            <a:ext cx="50686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a)</a:t>
            </a:r>
          </a:p>
        </p:txBody>
      </p:sp>
      <p:sp>
        <p:nvSpPr>
          <p:cNvPr id="128" name="Rectángulo 127">
            <a:extLst>
              <a:ext uri="{FF2B5EF4-FFF2-40B4-BE49-F238E27FC236}">
                <a16:creationId xmlns:a16="http://schemas.microsoft.com/office/drawing/2014/main" id="{B91EFBDC-FC69-4E0E-A4DA-40BF709D11AF}"/>
              </a:ext>
            </a:extLst>
          </p:cNvPr>
          <p:cNvSpPr/>
          <p:nvPr/>
        </p:nvSpPr>
        <p:spPr>
          <a:xfrm>
            <a:off x="6547914" y="54809"/>
            <a:ext cx="52610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93443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suelo, interior, pared, edificio&#10;&#10;Descripción generada automáticamente">
            <a:extLst>
              <a:ext uri="{FF2B5EF4-FFF2-40B4-BE49-F238E27FC236}">
                <a16:creationId xmlns:a16="http://schemas.microsoft.com/office/drawing/2014/main" id="{2E55DC8C-CE1A-4B33-A389-854E7D506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53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o 22">
            <a:extLst>
              <a:ext uri="{FF2B5EF4-FFF2-40B4-BE49-F238E27FC236}">
                <a16:creationId xmlns:a16="http://schemas.microsoft.com/office/drawing/2014/main" id="{EF87A287-F292-4156-B326-88CBF3CC4288}"/>
              </a:ext>
            </a:extLst>
          </p:cNvPr>
          <p:cNvGrpSpPr/>
          <p:nvPr/>
        </p:nvGrpSpPr>
        <p:grpSpPr>
          <a:xfrm>
            <a:off x="11888" y="1485900"/>
            <a:ext cx="12159488" cy="3562350"/>
            <a:chOff x="11888" y="1485900"/>
            <a:chExt cx="12159488" cy="3562350"/>
          </a:xfrm>
        </p:grpSpPr>
        <p:pic>
          <p:nvPicPr>
            <p:cNvPr id="2" name="Imagen 1" descr="Imagen que contiene techo, suelo, interior, edificio&#10;&#10;Descripción generada automáticamente">
              <a:extLst>
                <a:ext uri="{FF2B5EF4-FFF2-40B4-BE49-F238E27FC236}">
                  <a16:creationId xmlns:a16="http://schemas.microsoft.com/office/drawing/2014/main" id="{639D2321-5B1E-4A0F-B30F-CE9FC928E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88" y="1485900"/>
              <a:ext cx="12159488" cy="3562350"/>
            </a:xfrm>
            <a:prstGeom prst="rect">
              <a:avLst/>
            </a:prstGeom>
          </p:spPr>
        </p:pic>
        <p:cxnSp>
          <p:nvCxnSpPr>
            <p:cNvPr id="4" name="Conector recto de flecha 3">
              <a:extLst>
                <a:ext uri="{FF2B5EF4-FFF2-40B4-BE49-F238E27FC236}">
                  <a16:creationId xmlns:a16="http://schemas.microsoft.com/office/drawing/2014/main" id="{C6A11DF3-7E74-4F38-93B6-4C875EDC06A3}"/>
                </a:ext>
              </a:extLst>
            </p:cNvPr>
            <p:cNvCxnSpPr/>
            <p:nvPr/>
          </p:nvCxnSpPr>
          <p:spPr>
            <a:xfrm flipV="1">
              <a:off x="7905750" y="2202180"/>
              <a:ext cx="0" cy="112014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cto de flecha 5">
              <a:extLst>
                <a:ext uri="{FF2B5EF4-FFF2-40B4-BE49-F238E27FC236}">
                  <a16:creationId xmlns:a16="http://schemas.microsoft.com/office/drawing/2014/main" id="{EEC01B86-8E45-4668-8E5B-F712B7ABAA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93230" y="3329940"/>
              <a:ext cx="1112520" cy="7239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E89CB030-FB19-4021-A84F-4DE49843714F}"/>
                </a:ext>
              </a:extLst>
            </p:cNvPr>
            <p:cNvCxnSpPr>
              <a:cxnSpLocks/>
            </p:cNvCxnSpPr>
            <p:nvPr/>
          </p:nvCxnSpPr>
          <p:spPr>
            <a:xfrm>
              <a:off x="7905750" y="3329940"/>
              <a:ext cx="982980" cy="14097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611B289B-1228-4223-A197-CAD7BD061E3A}"/>
                </a:ext>
              </a:extLst>
            </p:cNvPr>
            <p:cNvSpPr/>
            <p:nvPr/>
          </p:nvSpPr>
          <p:spPr>
            <a:xfrm>
              <a:off x="8665705" y="2967334"/>
              <a:ext cx="324128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400" b="0" cap="none" spc="0" dirty="0">
                  <a:ln w="0"/>
                  <a:solidFill>
                    <a:srgbClr val="0070C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</a:t>
              </a:r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752E5A5F-42AF-470B-BFB9-5D275340C84B}"/>
                </a:ext>
              </a:extLst>
            </p:cNvPr>
            <p:cNvSpPr/>
            <p:nvPr/>
          </p:nvSpPr>
          <p:spPr>
            <a:xfrm>
              <a:off x="6763493" y="2967335"/>
              <a:ext cx="344966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400" dirty="0">
                  <a:ln w="0"/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</a:t>
              </a:r>
              <a:endParaRPr lang="es-ES" sz="24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B27F8974-FC8B-4FCB-82C4-1B5733DE2781}"/>
                </a:ext>
              </a:extLst>
            </p:cNvPr>
            <p:cNvSpPr/>
            <p:nvPr/>
          </p:nvSpPr>
          <p:spPr>
            <a:xfrm>
              <a:off x="7905750" y="2055435"/>
              <a:ext cx="328936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4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Z</a:t>
              </a:r>
              <a:endParaRPr lang="es-E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" name="Heptágono 13">
              <a:extLst>
                <a:ext uri="{FF2B5EF4-FFF2-40B4-BE49-F238E27FC236}">
                  <a16:creationId xmlns:a16="http://schemas.microsoft.com/office/drawing/2014/main" id="{25CE2433-4247-4DF1-94A8-D3EDE21D5DD8}"/>
                </a:ext>
              </a:extLst>
            </p:cNvPr>
            <p:cNvSpPr/>
            <p:nvPr/>
          </p:nvSpPr>
          <p:spPr>
            <a:xfrm>
              <a:off x="4450621" y="3470910"/>
              <a:ext cx="324000" cy="324000"/>
            </a:xfrm>
            <a:prstGeom prst="heptagon">
              <a:avLst/>
            </a:prstGeom>
            <a:gradFill>
              <a:gsLst>
                <a:gs pos="0">
                  <a:schemeClr val="accent5">
                    <a:lumMod val="40000"/>
                    <a:lumOff val="60000"/>
                  </a:schemeClr>
                </a:gs>
                <a:gs pos="50000">
                  <a:srgbClr val="7CAFDE"/>
                </a:gs>
                <a:gs pos="100000">
                  <a:schemeClr val="accent5">
                    <a:lumMod val="75000"/>
                  </a:schemeClr>
                </a:gs>
              </a:gsLst>
            </a:gra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3</a:t>
              </a:r>
            </a:p>
          </p:txBody>
        </p:sp>
        <p:sp>
          <p:nvSpPr>
            <p:cNvPr id="15" name="Heptágono 14">
              <a:extLst>
                <a:ext uri="{FF2B5EF4-FFF2-40B4-BE49-F238E27FC236}">
                  <a16:creationId xmlns:a16="http://schemas.microsoft.com/office/drawing/2014/main" id="{0CA6AFBA-600D-45E0-A41C-6A91F2168E5E}"/>
                </a:ext>
              </a:extLst>
            </p:cNvPr>
            <p:cNvSpPr/>
            <p:nvPr/>
          </p:nvSpPr>
          <p:spPr>
            <a:xfrm>
              <a:off x="6989656" y="3470910"/>
              <a:ext cx="324000" cy="324000"/>
            </a:xfrm>
            <a:prstGeom prst="heptagon">
              <a:avLst/>
            </a:prstGeom>
            <a:gradFill>
              <a:gsLst>
                <a:gs pos="0">
                  <a:schemeClr val="accent5">
                    <a:lumMod val="40000"/>
                    <a:lumOff val="60000"/>
                  </a:schemeClr>
                </a:gs>
                <a:gs pos="50000">
                  <a:srgbClr val="7CAFDE"/>
                </a:gs>
                <a:gs pos="100000">
                  <a:schemeClr val="accent5">
                    <a:lumMod val="75000"/>
                  </a:schemeClr>
                </a:gs>
              </a:gsLst>
            </a:gra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1</a:t>
              </a:r>
            </a:p>
          </p:txBody>
        </p:sp>
        <p:sp>
          <p:nvSpPr>
            <p:cNvPr id="16" name="Heptágono 15">
              <a:extLst>
                <a:ext uri="{FF2B5EF4-FFF2-40B4-BE49-F238E27FC236}">
                  <a16:creationId xmlns:a16="http://schemas.microsoft.com/office/drawing/2014/main" id="{E85E09D8-758A-4123-A624-1C519FE60744}"/>
                </a:ext>
              </a:extLst>
            </p:cNvPr>
            <p:cNvSpPr/>
            <p:nvPr/>
          </p:nvSpPr>
          <p:spPr>
            <a:xfrm>
              <a:off x="2818368" y="4099915"/>
              <a:ext cx="540000" cy="540000"/>
            </a:xfrm>
            <a:prstGeom prst="heptagon">
              <a:avLst/>
            </a:prstGeom>
            <a:gradFill>
              <a:gsLst>
                <a:gs pos="0">
                  <a:schemeClr val="accent5">
                    <a:lumMod val="40000"/>
                    <a:lumOff val="60000"/>
                  </a:schemeClr>
                </a:gs>
                <a:gs pos="50000">
                  <a:srgbClr val="7CAFDE"/>
                </a:gs>
                <a:gs pos="100000">
                  <a:schemeClr val="accent5">
                    <a:lumMod val="75000"/>
                  </a:schemeClr>
                </a:gs>
              </a:gsLst>
            </a:gra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4</a:t>
              </a:r>
            </a:p>
          </p:txBody>
        </p:sp>
        <p:sp>
          <p:nvSpPr>
            <p:cNvPr id="17" name="Heptágono 16">
              <a:extLst>
                <a:ext uri="{FF2B5EF4-FFF2-40B4-BE49-F238E27FC236}">
                  <a16:creationId xmlns:a16="http://schemas.microsoft.com/office/drawing/2014/main" id="{1841CE8D-50B8-4575-BC7F-450F48191B7C}"/>
                </a:ext>
              </a:extLst>
            </p:cNvPr>
            <p:cNvSpPr/>
            <p:nvPr/>
          </p:nvSpPr>
          <p:spPr>
            <a:xfrm>
              <a:off x="8579086" y="4099916"/>
              <a:ext cx="540000" cy="540000"/>
            </a:xfrm>
            <a:prstGeom prst="heptagon">
              <a:avLst/>
            </a:prstGeom>
            <a:gradFill>
              <a:gsLst>
                <a:gs pos="0">
                  <a:schemeClr val="accent5">
                    <a:lumMod val="40000"/>
                    <a:lumOff val="60000"/>
                  </a:schemeClr>
                </a:gs>
                <a:gs pos="50000">
                  <a:srgbClr val="7CAFDE"/>
                </a:gs>
                <a:gs pos="100000">
                  <a:schemeClr val="accent5">
                    <a:lumMod val="75000"/>
                  </a:schemeClr>
                </a:gs>
              </a:gsLst>
            </a:gra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2</a:t>
              </a:r>
            </a:p>
          </p:txBody>
        </p:sp>
        <p:sp>
          <p:nvSpPr>
            <p:cNvPr id="18" name="Nube 17">
              <a:extLst>
                <a:ext uri="{FF2B5EF4-FFF2-40B4-BE49-F238E27FC236}">
                  <a16:creationId xmlns:a16="http://schemas.microsoft.com/office/drawing/2014/main" id="{BF496022-3BDA-4C07-AAFF-568D4A8CE7EF}"/>
                </a:ext>
              </a:extLst>
            </p:cNvPr>
            <p:cNvSpPr/>
            <p:nvPr/>
          </p:nvSpPr>
          <p:spPr>
            <a:xfrm>
              <a:off x="3353925" y="2789940"/>
              <a:ext cx="572399" cy="540000"/>
            </a:xfrm>
            <a:prstGeom prst="cloud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9" name="Heptágono 18">
              <a:extLst>
                <a:ext uri="{FF2B5EF4-FFF2-40B4-BE49-F238E27FC236}">
                  <a16:creationId xmlns:a16="http://schemas.microsoft.com/office/drawing/2014/main" id="{15BD98B5-2FCC-4179-80DF-1809BFC5DA53}"/>
                </a:ext>
              </a:extLst>
            </p:cNvPr>
            <p:cNvSpPr/>
            <p:nvPr/>
          </p:nvSpPr>
          <p:spPr>
            <a:xfrm>
              <a:off x="4441096" y="2314956"/>
              <a:ext cx="324000" cy="324000"/>
            </a:xfrm>
            <a:prstGeom prst="heptagon">
              <a:avLst/>
            </a:prstGeom>
            <a:gradFill>
              <a:gsLst>
                <a:gs pos="0">
                  <a:srgbClr val="E09494"/>
                </a:gs>
                <a:gs pos="50000">
                  <a:srgbClr val="D16161"/>
                </a:gs>
                <a:gs pos="100000">
                  <a:srgbClr val="C84444"/>
                </a:gs>
              </a:gsLst>
            </a:gradFill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7</a:t>
              </a:r>
            </a:p>
          </p:txBody>
        </p:sp>
        <p:sp>
          <p:nvSpPr>
            <p:cNvPr id="20" name="Heptágono 19">
              <a:extLst>
                <a:ext uri="{FF2B5EF4-FFF2-40B4-BE49-F238E27FC236}">
                  <a16:creationId xmlns:a16="http://schemas.microsoft.com/office/drawing/2014/main" id="{A6DEAC07-4CA2-49E6-B24F-02F3473CF549}"/>
                </a:ext>
              </a:extLst>
            </p:cNvPr>
            <p:cNvSpPr/>
            <p:nvPr/>
          </p:nvSpPr>
          <p:spPr>
            <a:xfrm>
              <a:off x="6980131" y="2314956"/>
              <a:ext cx="324000" cy="324000"/>
            </a:xfrm>
            <a:prstGeom prst="heptagon">
              <a:avLst/>
            </a:prstGeom>
            <a:gradFill>
              <a:gsLst>
                <a:gs pos="0">
                  <a:srgbClr val="E09494"/>
                </a:gs>
                <a:gs pos="50000">
                  <a:srgbClr val="D16161"/>
                </a:gs>
                <a:gs pos="100000">
                  <a:srgbClr val="C84444"/>
                </a:gs>
              </a:gsLst>
            </a:gradFill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5</a:t>
              </a:r>
            </a:p>
          </p:txBody>
        </p:sp>
        <p:sp>
          <p:nvSpPr>
            <p:cNvPr id="21" name="Heptágono 20">
              <a:extLst>
                <a:ext uri="{FF2B5EF4-FFF2-40B4-BE49-F238E27FC236}">
                  <a16:creationId xmlns:a16="http://schemas.microsoft.com/office/drawing/2014/main" id="{55C7BA98-FED6-48A0-A4AD-2CF81ADCE12E}"/>
                </a:ext>
              </a:extLst>
            </p:cNvPr>
            <p:cNvSpPr/>
            <p:nvPr/>
          </p:nvSpPr>
          <p:spPr>
            <a:xfrm>
              <a:off x="2808843" y="1756765"/>
              <a:ext cx="540000" cy="540000"/>
            </a:xfrm>
            <a:prstGeom prst="heptagon">
              <a:avLst/>
            </a:prstGeom>
            <a:gradFill>
              <a:gsLst>
                <a:gs pos="0">
                  <a:srgbClr val="E09494"/>
                </a:gs>
                <a:gs pos="50000">
                  <a:srgbClr val="D16161"/>
                </a:gs>
                <a:gs pos="100000">
                  <a:srgbClr val="C84444"/>
                </a:gs>
              </a:gsLst>
            </a:gradFill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8</a:t>
              </a:r>
            </a:p>
          </p:txBody>
        </p:sp>
        <p:sp>
          <p:nvSpPr>
            <p:cNvPr id="22" name="Heptágono 21">
              <a:extLst>
                <a:ext uri="{FF2B5EF4-FFF2-40B4-BE49-F238E27FC236}">
                  <a16:creationId xmlns:a16="http://schemas.microsoft.com/office/drawing/2014/main" id="{F5C6AEC4-D9BF-45CA-AAC2-E5E673F5B496}"/>
                </a:ext>
              </a:extLst>
            </p:cNvPr>
            <p:cNvSpPr/>
            <p:nvPr/>
          </p:nvSpPr>
          <p:spPr>
            <a:xfrm>
              <a:off x="8569561" y="1756766"/>
              <a:ext cx="540000" cy="540000"/>
            </a:xfrm>
            <a:prstGeom prst="heptagon">
              <a:avLst/>
            </a:prstGeom>
            <a:gradFill>
              <a:gsLst>
                <a:gs pos="0">
                  <a:srgbClr val="E09494"/>
                </a:gs>
                <a:gs pos="50000">
                  <a:srgbClr val="D16161"/>
                </a:gs>
                <a:gs pos="100000">
                  <a:srgbClr val="C84444"/>
                </a:gs>
              </a:gsLst>
            </a:gradFill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3072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2A0CB249-3496-4D5C-956F-26CECB07D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569" y="841059"/>
            <a:ext cx="6036862" cy="5175882"/>
          </a:xfrm>
          <a:prstGeom prst="rect">
            <a:avLst/>
          </a:prstGeom>
        </p:spPr>
      </p:pic>
      <p:grpSp>
        <p:nvGrpSpPr>
          <p:cNvPr id="32" name="Grupo 31">
            <a:extLst>
              <a:ext uri="{FF2B5EF4-FFF2-40B4-BE49-F238E27FC236}">
                <a16:creationId xmlns:a16="http://schemas.microsoft.com/office/drawing/2014/main" id="{6F9603B9-3B24-4BA3-B625-8BFE0BADB163}"/>
              </a:ext>
            </a:extLst>
          </p:cNvPr>
          <p:cNvGrpSpPr/>
          <p:nvPr/>
        </p:nvGrpSpPr>
        <p:grpSpPr>
          <a:xfrm>
            <a:off x="2472410" y="197562"/>
            <a:ext cx="7245495" cy="6546893"/>
            <a:chOff x="2472410" y="197562"/>
            <a:chExt cx="7245495" cy="6546893"/>
          </a:xfrm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CE5D33AB-6867-4AEF-8854-A90A97056744}"/>
                </a:ext>
              </a:extLst>
            </p:cNvPr>
            <p:cNvSpPr/>
            <p:nvPr/>
          </p:nvSpPr>
          <p:spPr>
            <a:xfrm>
              <a:off x="5841531" y="197562"/>
              <a:ext cx="448579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4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</a:t>
              </a:r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A875EAFE-6680-4C11-8E08-5EC6009D824C}"/>
                </a:ext>
              </a:extLst>
            </p:cNvPr>
            <p:cNvSpPr/>
            <p:nvPr/>
          </p:nvSpPr>
          <p:spPr>
            <a:xfrm>
              <a:off x="5856621" y="6036569"/>
              <a:ext cx="418399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4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</a:t>
              </a:r>
              <a:endParaRPr lang="es-E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8690B98A-6783-465E-9207-DAFF3FC5EF89}"/>
                </a:ext>
              </a:extLst>
            </p:cNvPr>
            <p:cNvSpPr/>
            <p:nvPr/>
          </p:nvSpPr>
          <p:spPr>
            <a:xfrm>
              <a:off x="9269326" y="3075057"/>
              <a:ext cx="448579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4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</a:t>
              </a:r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5CC44A62-FF20-44AF-BB09-E13387C132AA}"/>
                </a:ext>
              </a:extLst>
            </p:cNvPr>
            <p:cNvSpPr/>
            <p:nvPr/>
          </p:nvSpPr>
          <p:spPr>
            <a:xfrm>
              <a:off x="2472410" y="3075057"/>
              <a:ext cx="448579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4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F9DC52B3-FFAE-48FB-8111-AE186098BA59}"/>
                  </a:ext>
                </a:extLst>
              </p:cNvPr>
              <p:cNvSpPr txBox="1"/>
              <p:nvPr/>
            </p:nvSpPr>
            <p:spPr>
              <a:xfrm>
                <a:off x="6424961" y="2507196"/>
                <a:ext cx="365248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E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11,84 </m:t>
                      </m:r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+4,9∙</m:t>
                      </m:r>
                      <m:sSup>
                        <m:sSup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F9DC52B3-FFAE-48FB-8111-AE186098B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961" y="2507196"/>
                <a:ext cx="3652489" cy="276999"/>
              </a:xfrm>
              <a:prstGeom prst="rect">
                <a:avLst/>
              </a:prstGeom>
              <a:blipFill>
                <a:blip r:embed="rId3"/>
                <a:stretch>
                  <a:fillRect l="-1169" t="-4348" b="-3260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CuadroTexto 33">
            <a:extLst>
              <a:ext uri="{FF2B5EF4-FFF2-40B4-BE49-F238E27FC236}">
                <a16:creationId xmlns:a16="http://schemas.microsoft.com/office/drawing/2014/main" id="{F0166995-72A8-4FC7-8223-21455119B08D}"/>
              </a:ext>
            </a:extLst>
          </p:cNvPr>
          <p:cNvSpPr txBox="1"/>
          <p:nvPr/>
        </p:nvSpPr>
        <p:spPr>
          <a:xfrm>
            <a:off x="6275020" y="850824"/>
            <a:ext cx="1211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/>
              <a:t>Fuerza / g</a:t>
            </a:r>
            <a:endParaRPr lang="es-ES" dirty="0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63DB00B5-2909-487D-87E0-48C9863FD60C}"/>
              </a:ext>
            </a:extLst>
          </p:cNvPr>
          <p:cNvSpPr txBox="1"/>
          <p:nvPr/>
        </p:nvSpPr>
        <p:spPr>
          <a:xfrm>
            <a:off x="7914655" y="3713349"/>
            <a:ext cx="1211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/>
              <a:t>Fuerza / g</a:t>
            </a: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1F74410-CAA9-4CAC-8ACB-9D28B5EABA74}"/>
              </a:ext>
            </a:extLst>
          </p:cNvPr>
          <p:cNvSpPr txBox="1"/>
          <p:nvPr/>
        </p:nvSpPr>
        <p:spPr>
          <a:xfrm>
            <a:off x="5557347" y="2445640"/>
            <a:ext cx="508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/>
              <a:t>0.2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4E98FB5-846D-4560-9E9F-343318A04BE1}"/>
              </a:ext>
            </a:extLst>
          </p:cNvPr>
          <p:cNvSpPr txBox="1"/>
          <p:nvPr/>
        </p:nvSpPr>
        <p:spPr>
          <a:xfrm>
            <a:off x="5587527" y="1677544"/>
            <a:ext cx="508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/>
              <a:t>0.4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EA645AF-DD75-4A86-A29C-289CAC46531D}"/>
              </a:ext>
            </a:extLst>
          </p:cNvPr>
          <p:cNvSpPr txBox="1"/>
          <p:nvPr/>
        </p:nvSpPr>
        <p:spPr>
          <a:xfrm>
            <a:off x="5557347" y="909448"/>
            <a:ext cx="50847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sz="2000" dirty="0"/>
              <a:t>0.6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7D54A51-E5F7-493B-9278-3CFAC9403324}"/>
              </a:ext>
            </a:extLst>
          </p:cNvPr>
          <p:cNvSpPr txBox="1"/>
          <p:nvPr/>
        </p:nvSpPr>
        <p:spPr>
          <a:xfrm>
            <a:off x="8514441" y="3421596"/>
            <a:ext cx="50847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sz="2000" dirty="0"/>
              <a:t>0.6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6FA0A34-CEEC-47B2-8114-03293AA05DE5}"/>
              </a:ext>
            </a:extLst>
          </p:cNvPr>
          <p:cNvSpPr txBox="1"/>
          <p:nvPr/>
        </p:nvSpPr>
        <p:spPr>
          <a:xfrm>
            <a:off x="7619412" y="3388443"/>
            <a:ext cx="508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/>
              <a:t>0.4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CE9FFE9-4CF1-41AF-ADF7-A6920ABBA1BE}"/>
              </a:ext>
            </a:extLst>
          </p:cNvPr>
          <p:cNvSpPr txBox="1"/>
          <p:nvPr/>
        </p:nvSpPr>
        <p:spPr>
          <a:xfrm>
            <a:off x="6748767" y="3397306"/>
            <a:ext cx="508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/>
              <a:t>0.2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496D77B-B2FD-4908-A885-306CED9CE7FC}"/>
              </a:ext>
            </a:extLst>
          </p:cNvPr>
          <p:cNvSpPr txBox="1"/>
          <p:nvPr/>
        </p:nvSpPr>
        <p:spPr>
          <a:xfrm>
            <a:off x="4851384" y="3382833"/>
            <a:ext cx="644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/>
              <a:t>- 0.2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24139C5-38E9-4579-9A14-E9CC022913C9}"/>
              </a:ext>
            </a:extLst>
          </p:cNvPr>
          <p:cNvSpPr txBox="1"/>
          <p:nvPr/>
        </p:nvSpPr>
        <p:spPr>
          <a:xfrm>
            <a:off x="3967412" y="3382833"/>
            <a:ext cx="644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/>
              <a:t>- 0.4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0F881BF-A988-4898-9EF9-82A255C56AD3}"/>
              </a:ext>
            </a:extLst>
          </p:cNvPr>
          <p:cNvSpPr txBox="1"/>
          <p:nvPr/>
        </p:nvSpPr>
        <p:spPr>
          <a:xfrm>
            <a:off x="3129766" y="3382833"/>
            <a:ext cx="644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/>
              <a:t>- 0.6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8F55EA82-935E-4F2D-A5F1-A190B921E303}"/>
              </a:ext>
            </a:extLst>
          </p:cNvPr>
          <p:cNvSpPr txBox="1"/>
          <p:nvPr/>
        </p:nvSpPr>
        <p:spPr>
          <a:xfrm>
            <a:off x="5478140" y="5420488"/>
            <a:ext cx="58702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sz="2000" dirty="0"/>
              <a:t>-0.6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AFBBA444-C9EF-452A-AE8B-0F9EABAA5AE1}"/>
              </a:ext>
            </a:extLst>
          </p:cNvPr>
          <p:cNvSpPr txBox="1"/>
          <p:nvPr/>
        </p:nvSpPr>
        <p:spPr>
          <a:xfrm>
            <a:off x="5478500" y="4670680"/>
            <a:ext cx="58702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sz="2000" dirty="0"/>
              <a:t>-0.4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6ABDEF7B-BDDF-4110-93F5-CB0825AA8B7D}"/>
              </a:ext>
            </a:extLst>
          </p:cNvPr>
          <p:cNvSpPr txBox="1"/>
          <p:nvPr/>
        </p:nvSpPr>
        <p:spPr>
          <a:xfrm>
            <a:off x="5478140" y="3908680"/>
            <a:ext cx="58702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sz="2000" dirty="0"/>
              <a:t>-0.2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394E04F-27BB-40F5-AB6F-6817D38CD5E9}"/>
              </a:ext>
            </a:extLst>
          </p:cNvPr>
          <p:cNvCxnSpPr>
            <a:cxnSpLocks/>
          </p:cNvCxnSpPr>
          <p:nvPr/>
        </p:nvCxnSpPr>
        <p:spPr>
          <a:xfrm flipH="1">
            <a:off x="3064496" y="3044915"/>
            <a:ext cx="6156000" cy="63000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544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>
            <a:extLst>
              <a:ext uri="{FF2B5EF4-FFF2-40B4-BE49-F238E27FC236}">
                <a16:creationId xmlns:a16="http://schemas.microsoft.com/office/drawing/2014/main" id="{0AB01D14-278D-4F2D-A2F9-463FE22C8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531" y="152400"/>
            <a:ext cx="9159159" cy="6858000"/>
          </a:xfrm>
          <a:prstGeom prst="rect">
            <a:avLst/>
          </a:prstGeom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6B4F2EA7-E93E-40E7-B92D-4583111C8B1A}"/>
              </a:ext>
            </a:extLst>
          </p:cNvPr>
          <p:cNvGrpSpPr/>
          <p:nvPr/>
        </p:nvGrpSpPr>
        <p:grpSpPr>
          <a:xfrm>
            <a:off x="3168016" y="2492530"/>
            <a:ext cx="4557285" cy="2969105"/>
            <a:chOff x="3168016" y="2492530"/>
            <a:chExt cx="4557285" cy="2969105"/>
          </a:xfrm>
        </p:grpSpPr>
        <p:sp>
          <p:nvSpPr>
            <p:cNvPr id="4" name="Nube 3">
              <a:extLst>
                <a:ext uri="{FF2B5EF4-FFF2-40B4-BE49-F238E27FC236}">
                  <a16:creationId xmlns:a16="http://schemas.microsoft.com/office/drawing/2014/main" id="{D45F2919-481B-49A6-9282-44623298BD6B}"/>
                </a:ext>
              </a:extLst>
            </p:cNvPr>
            <p:cNvSpPr/>
            <p:nvPr/>
          </p:nvSpPr>
          <p:spPr>
            <a:xfrm>
              <a:off x="3168016" y="4055745"/>
              <a:ext cx="676275" cy="609600"/>
            </a:xfrm>
            <a:prstGeom prst="cloud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>
                  <a:solidFill>
                    <a:sysClr val="windowText" lastClr="000000"/>
                  </a:solidFill>
                </a:rPr>
                <a:t>0</a:t>
              </a:r>
            </a:p>
          </p:txBody>
        </p:sp>
        <p:sp>
          <p:nvSpPr>
            <p:cNvPr id="5" name="Heptágono 4">
              <a:extLst>
                <a:ext uri="{FF2B5EF4-FFF2-40B4-BE49-F238E27FC236}">
                  <a16:creationId xmlns:a16="http://schemas.microsoft.com/office/drawing/2014/main" id="{4E7C6562-CD7B-426F-AFC2-012A511576E1}"/>
                </a:ext>
              </a:extLst>
            </p:cNvPr>
            <p:cNvSpPr/>
            <p:nvPr/>
          </p:nvSpPr>
          <p:spPr>
            <a:xfrm>
              <a:off x="4386262" y="4398645"/>
              <a:ext cx="276225" cy="266700"/>
            </a:xfrm>
            <a:prstGeom prst="heptagon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</a:gradFill>
            <a:ln>
              <a:solidFill>
                <a:srgbClr val="00B0F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3</a:t>
              </a:r>
            </a:p>
          </p:txBody>
        </p:sp>
        <p:sp>
          <p:nvSpPr>
            <p:cNvPr id="6" name="Heptágono 5">
              <a:extLst>
                <a:ext uri="{FF2B5EF4-FFF2-40B4-BE49-F238E27FC236}">
                  <a16:creationId xmlns:a16="http://schemas.microsoft.com/office/drawing/2014/main" id="{65AA4CFF-3D21-4B50-8AD0-1051638040E7}"/>
                </a:ext>
              </a:extLst>
            </p:cNvPr>
            <p:cNvSpPr/>
            <p:nvPr/>
          </p:nvSpPr>
          <p:spPr>
            <a:xfrm>
              <a:off x="5864585" y="5194935"/>
              <a:ext cx="276225" cy="266700"/>
            </a:xfrm>
            <a:prstGeom prst="heptagon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</a:gradFill>
            <a:ln>
              <a:solidFill>
                <a:srgbClr val="00B0F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4</a:t>
              </a:r>
            </a:p>
          </p:txBody>
        </p:sp>
        <p:sp>
          <p:nvSpPr>
            <p:cNvPr id="7" name="Heptágono 6">
              <a:extLst>
                <a:ext uri="{FF2B5EF4-FFF2-40B4-BE49-F238E27FC236}">
                  <a16:creationId xmlns:a16="http://schemas.microsoft.com/office/drawing/2014/main" id="{AC9F8B57-6586-4D34-9646-201A2350FB57}"/>
                </a:ext>
              </a:extLst>
            </p:cNvPr>
            <p:cNvSpPr/>
            <p:nvPr/>
          </p:nvSpPr>
          <p:spPr>
            <a:xfrm>
              <a:off x="7354273" y="4728921"/>
              <a:ext cx="276225" cy="266700"/>
            </a:xfrm>
            <a:prstGeom prst="heptagon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</a:gradFill>
            <a:ln>
              <a:solidFill>
                <a:srgbClr val="00B0F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2</a:t>
              </a:r>
            </a:p>
          </p:txBody>
        </p:sp>
        <p:sp>
          <p:nvSpPr>
            <p:cNvPr id="8" name="Heptágono 7">
              <a:extLst>
                <a:ext uri="{FF2B5EF4-FFF2-40B4-BE49-F238E27FC236}">
                  <a16:creationId xmlns:a16="http://schemas.microsoft.com/office/drawing/2014/main" id="{5D0A1848-7F7F-4AA8-B96A-35C9AB4A97FC}"/>
                </a:ext>
              </a:extLst>
            </p:cNvPr>
            <p:cNvSpPr/>
            <p:nvPr/>
          </p:nvSpPr>
          <p:spPr>
            <a:xfrm>
              <a:off x="6002696" y="3988744"/>
              <a:ext cx="276225" cy="266700"/>
            </a:xfrm>
            <a:prstGeom prst="heptagon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50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</a:gradFill>
            <a:ln>
              <a:solidFill>
                <a:srgbClr val="00B0F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1</a:t>
              </a:r>
            </a:p>
          </p:txBody>
        </p:sp>
        <p:sp>
          <p:nvSpPr>
            <p:cNvPr id="9" name="Heptágono 8">
              <a:extLst>
                <a:ext uri="{FF2B5EF4-FFF2-40B4-BE49-F238E27FC236}">
                  <a16:creationId xmlns:a16="http://schemas.microsoft.com/office/drawing/2014/main" id="{DF1959F4-B3F0-4C29-8D8C-573E04B0901F}"/>
                </a:ext>
              </a:extLst>
            </p:cNvPr>
            <p:cNvSpPr/>
            <p:nvPr/>
          </p:nvSpPr>
          <p:spPr>
            <a:xfrm>
              <a:off x="4386261" y="2726055"/>
              <a:ext cx="276225" cy="266700"/>
            </a:xfrm>
            <a:prstGeom prst="heptagon">
              <a:avLst/>
            </a:prstGeom>
            <a:gradFill>
              <a:gsLst>
                <a:gs pos="0">
                  <a:srgbClr val="E09494"/>
                </a:gs>
                <a:gs pos="50000">
                  <a:srgbClr val="D16161"/>
                </a:gs>
                <a:gs pos="100000">
                  <a:srgbClr val="C84444"/>
                </a:gs>
              </a:gsLst>
            </a:gradFill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7</a:t>
              </a:r>
            </a:p>
          </p:txBody>
        </p:sp>
        <p:sp>
          <p:nvSpPr>
            <p:cNvPr id="10" name="Heptágono 9">
              <a:extLst>
                <a:ext uri="{FF2B5EF4-FFF2-40B4-BE49-F238E27FC236}">
                  <a16:creationId xmlns:a16="http://schemas.microsoft.com/office/drawing/2014/main" id="{2E8FC13C-5039-4C97-9EF6-699D38053061}"/>
                </a:ext>
              </a:extLst>
            </p:cNvPr>
            <p:cNvSpPr/>
            <p:nvPr/>
          </p:nvSpPr>
          <p:spPr>
            <a:xfrm>
              <a:off x="6002697" y="3362325"/>
              <a:ext cx="276225" cy="266700"/>
            </a:xfrm>
            <a:prstGeom prst="heptagon">
              <a:avLst/>
            </a:prstGeom>
            <a:gradFill>
              <a:gsLst>
                <a:gs pos="0">
                  <a:srgbClr val="E09494"/>
                </a:gs>
                <a:gs pos="50000">
                  <a:srgbClr val="D16161"/>
                </a:gs>
                <a:gs pos="100000">
                  <a:srgbClr val="C84444"/>
                </a:gs>
              </a:gsLst>
            </a:gradFill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8</a:t>
              </a:r>
            </a:p>
          </p:txBody>
        </p:sp>
        <p:sp>
          <p:nvSpPr>
            <p:cNvPr id="11" name="Heptágono 10">
              <a:extLst>
                <a:ext uri="{FF2B5EF4-FFF2-40B4-BE49-F238E27FC236}">
                  <a16:creationId xmlns:a16="http://schemas.microsoft.com/office/drawing/2014/main" id="{85636897-0E99-4540-B442-229E3104B341}"/>
                </a:ext>
              </a:extLst>
            </p:cNvPr>
            <p:cNvSpPr/>
            <p:nvPr/>
          </p:nvSpPr>
          <p:spPr>
            <a:xfrm>
              <a:off x="7449076" y="3362325"/>
              <a:ext cx="276225" cy="266700"/>
            </a:xfrm>
            <a:prstGeom prst="heptagon">
              <a:avLst/>
            </a:prstGeom>
            <a:gradFill>
              <a:gsLst>
                <a:gs pos="0">
                  <a:srgbClr val="E09494"/>
                </a:gs>
                <a:gs pos="50000">
                  <a:srgbClr val="D16161"/>
                </a:gs>
                <a:gs pos="100000">
                  <a:srgbClr val="C84444"/>
                </a:gs>
              </a:gsLst>
            </a:gradFill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6</a:t>
              </a:r>
            </a:p>
          </p:txBody>
        </p:sp>
        <p:sp>
          <p:nvSpPr>
            <p:cNvPr id="12" name="Heptágono 11">
              <a:extLst>
                <a:ext uri="{FF2B5EF4-FFF2-40B4-BE49-F238E27FC236}">
                  <a16:creationId xmlns:a16="http://schemas.microsoft.com/office/drawing/2014/main" id="{DA00CF1C-EC3B-4F12-8F7C-EFEC665DAC69}"/>
                </a:ext>
              </a:extLst>
            </p:cNvPr>
            <p:cNvSpPr/>
            <p:nvPr/>
          </p:nvSpPr>
          <p:spPr>
            <a:xfrm>
              <a:off x="6096000" y="2492530"/>
              <a:ext cx="276225" cy="266700"/>
            </a:xfrm>
            <a:prstGeom prst="heptagon">
              <a:avLst/>
            </a:prstGeom>
            <a:gradFill>
              <a:gsLst>
                <a:gs pos="0">
                  <a:srgbClr val="E09494"/>
                </a:gs>
                <a:gs pos="50000">
                  <a:srgbClr val="D16161"/>
                </a:gs>
                <a:gs pos="100000">
                  <a:srgbClr val="C84444"/>
                </a:gs>
              </a:gsLst>
            </a:gradFill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5</a:t>
              </a:r>
            </a:p>
          </p:txBody>
        </p:sp>
      </p:grp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F54BCE67-9628-4BF2-A1C1-F1DA11E9A2B2}"/>
              </a:ext>
            </a:extLst>
          </p:cNvPr>
          <p:cNvCxnSpPr>
            <a:cxnSpLocks/>
          </p:cNvCxnSpPr>
          <p:nvPr/>
        </p:nvCxnSpPr>
        <p:spPr>
          <a:xfrm flipV="1">
            <a:off x="9003030" y="3261360"/>
            <a:ext cx="76918" cy="158186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93356278-336F-47DC-ADAE-976624A23537}"/>
              </a:ext>
            </a:extLst>
          </p:cNvPr>
          <p:cNvCxnSpPr>
            <a:cxnSpLocks/>
          </p:cNvCxnSpPr>
          <p:nvPr/>
        </p:nvCxnSpPr>
        <p:spPr>
          <a:xfrm flipH="1">
            <a:off x="7296150" y="4843221"/>
            <a:ext cx="1706880" cy="666039"/>
          </a:xfrm>
          <a:prstGeom prst="straightConnector1">
            <a:avLst/>
          </a:prstGeom>
          <a:ln w="44450">
            <a:solidFill>
              <a:srgbClr val="92D05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4EE80C21-7EF2-42E8-914B-905DC8E3ABC6}"/>
              </a:ext>
            </a:extLst>
          </p:cNvPr>
          <p:cNvCxnSpPr>
            <a:cxnSpLocks/>
          </p:cNvCxnSpPr>
          <p:nvPr/>
        </p:nvCxnSpPr>
        <p:spPr>
          <a:xfrm flipH="1" flipV="1">
            <a:off x="7826736" y="4341496"/>
            <a:ext cx="1176294" cy="501725"/>
          </a:xfrm>
          <a:prstGeom prst="straightConnector1">
            <a:avLst/>
          </a:prstGeom>
          <a:ln w="44450">
            <a:solidFill>
              <a:srgbClr val="00B0F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ángulo 35">
            <a:extLst>
              <a:ext uri="{FF2B5EF4-FFF2-40B4-BE49-F238E27FC236}">
                <a16:creationId xmlns:a16="http://schemas.microsoft.com/office/drawing/2014/main" id="{51F86A5C-87D4-48E7-B36E-0DD318002AE3}"/>
              </a:ext>
            </a:extLst>
          </p:cNvPr>
          <p:cNvSpPr/>
          <p:nvPr/>
        </p:nvSpPr>
        <p:spPr>
          <a:xfrm>
            <a:off x="9079948" y="3342413"/>
            <a:ext cx="38371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0" cap="none" spc="0" dirty="0">
                <a:ln w="0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71DB0E52-1959-47F7-BD9A-04696FC7BC8D}"/>
              </a:ext>
            </a:extLst>
          </p:cNvPr>
          <p:cNvSpPr/>
          <p:nvPr/>
        </p:nvSpPr>
        <p:spPr>
          <a:xfrm>
            <a:off x="7957734" y="3891329"/>
            <a:ext cx="38371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0" cap="none" spc="0" dirty="0">
                <a:ln w="0">
                  <a:solidFill>
                    <a:schemeClr val="tx1"/>
                  </a:solidFill>
                </a:ln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66997A72-E16C-4499-9DE9-7942B2899602}"/>
              </a:ext>
            </a:extLst>
          </p:cNvPr>
          <p:cNvSpPr/>
          <p:nvPr/>
        </p:nvSpPr>
        <p:spPr>
          <a:xfrm>
            <a:off x="7533445" y="5270625"/>
            <a:ext cx="38371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dirty="0">
                <a:ln w="0">
                  <a:solidFill>
                    <a:schemeClr val="tx1"/>
                  </a:solidFill>
                </a:ln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lang="es-ES" sz="3600" b="0" cap="none" spc="0" dirty="0">
              <a:ln w="0">
                <a:solidFill>
                  <a:schemeClr val="tx1"/>
                </a:solidFill>
              </a:ln>
              <a:solidFill>
                <a:srgbClr val="92D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8779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Forma libre: forma 28">
            <a:extLst>
              <a:ext uri="{FF2B5EF4-FFF2-40B4-BE49-F238E27FC236}">
                <a16:creationId xmlns:a16="http://schemas.microsoft.com/office/drawing/2014/main" id="{05B1832B-BBC1-4A52-9E16-9DED297F5532}"/>
              </a:ext>
            </a:extLst>
          </p:cNvPr>
          <p:cNvSpPr/>
          <p:nvPr/>
        </p:nvSpPr>
        <p:spPr>
          <a:xfrm>
            <a:off x="3715473" y="4596164"/>
            <a:ext cx="8484243" cy="971259"/>
          </a:xfrm>
          <a:custGeom>
            <a:avLst/>
            <a:gdLst>
              <a:gd name="connsiteX0" fmla="*/ 0 w 8484243"/>
              <a:gd name="connsiteY0" fmla="*/ 971259 h 971259"/>
              <a:gd name="connsiteX1" fmla="*/ 3900669 w 8484243"/>
              <a:gd name="connsiteY1" fmla="*/ 786064 h 971259"/>
              <a:gd name="connsiteX2" fmla="*/ 6134583 w 8484243"/>
              <a:gd name="connsiteY2" fmla="*/ 22135 h 971259"/>
              <a:gd name="connsiteX3" fmla="*/ 8484243 w 8484243"/>
              <a:gd name="connsiteY3" fmla="*/ 253628 h 971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84243" h="971259">
                <a:moveTo>
                  <a:pt x="0" y="971259"/>
                </a:moveTo>
                <a:cubicBezTo>
                  <a:pt x="1439119" y="957755"/>
                  <a:pt x="2878239" y="944251"/>
                  <a:pt x="3900669" y="786064"/>
                </a:cubicBezTo>
                <a:cubicBezTo>
                  <a:pt x="4923099" y="627877"/>
                  <a:pt x="5370654" y="110874"/>
                  <a:pt x="6134583" y="22135"/>
                </a:cubicBezTo>
                <a:cubicBezTo>
                  <a:pt x="6898512" y="-66604"/>
                  <a:pt x="7998106" y="132094"/>
                  <a:pt x="8484243" y="253628"/>
                </a:cubicBezTo>
              </a:path>
            </a:pathLst>
          </a:custGeom>
          <a:ln w="92075">
            <a:gradFill>
              <a:gsLst>
                <a:gs pos="0">
                  <a:schemeClr val="bg1">
                    <a:lumMod val="65000"/>
                  </a:schemeClr>
                </a:gs>
                <a:gs pos="31000">
                  <a:schemeClr val="tx1">
                    <a:lumMod val="65000"/>
                    <a:lumOff val="35000"/>
                  </a:schemeClr>
                </a:gs>
                <a:gs pos="65000">
                  <a:schemeClr val="bg2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 useBgFill="1">
        <p:nvSpPr>
          <p:cNvPr id="27" name="Forma libre: forma 26">
            <a:extLst>
              <a:ext uri="{FF2B5EF4-FFF2-40B4-BE49-F238E27FC236}">
                <a16:creationId xmlns:a16="http://schemas.microsoft.com/office/drawing/2014/main" id="{50E28D74-B9D8-4F57-984D-D814442689A5}"/>
              </a:ext>
            </a:extLst>
          </p:cNvPr>
          <p:cNvSpPr/>
          <p:nvPr/>
        </p:nvSpPr>
        <p:spPr>
          <a:xfrm>
            <a:off x="23150" y="5139469"/>
            <a:ext cx="6967959" cy="1039584"/>
          </a:xfrm>
          <a:custGeom>
            <a:avLst/>
            <a:gdLst>
              <a:gd name="connsiteX0" fmla="*/ 0 w 6967959"/>
              <a:gd name="connsiteY0" fmla="*/ 45989 h 1039584"/>
              <a:gd name="connsiteX1" fmla="*/ 2534856 w 6967959"/>
              <a:gd name="connsiteY1" fmla="*/ 103863 h 1039584"/>
              <a:gd name="connsiteX2" fmla="*/ 5301205 w 6967959"/>
              <a:gd name="connsiteY2" fmla="*/ 960389 h 1039584"/>
              <a:gd name="connsiteX3" fmla="*/ 6967959 w 6967959"/>
              <a:gd name="connsiteY3" fmla="*/ 995113 h 103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7959" h="1039584">
                <a:moveTo>
                  <a:pt x="0" y="45989"/>
                </a:moveTo>
                <a:cubicBezTo>
                  <a:pt x="825661" y="-1274"/>
                  <a:pt x="1651322" y="-48537"/>
                  <a:pt x="2534856" y="103863"/>
                </a:cubicBezTo>
                <a:cubicBezTo>
                  <a:pt x="3418390" y="256263"/>
                  <a:pt x="4562355" y="811847"/>
                  <a:pt x="5301205" y="960389"/>
                </a:cubicBezTo>
                <a:cubicBezTo>
                  <a:pt x="6040055" y="1108931"/>
                  <a:pt x="6674734" y="1004759"/>
                  <a:pt x="6967959" y="995113"/>
                </a:cubicBezTo>
              </a:path>
            </a:pathLst>
          </a:custGeom>
          <a:ln w="92075" cap="rnd"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31000">
                  <a:schemeClr val="tx1">
                    <a:lumMod val="65000"/>
                    <a:lumOff val="35000"/>
                  </a:schemeClr>
                </a:gs>
                <a:gs pos="65000">
                  <a:schemeClr val="bg2">
                    <a:lumMod val="50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4B7FD596-2A41-4473-80A2-C2C61A9C1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446" y="2527809"/>
            <a:ext cx="1662849" cy="1100988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02C9D8A0-9B25-4442-A9F0-D22423A07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078" y="3294393"/>
            <a:ext cx="1543836" cy="1022189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2C93861F-224D-4291-AEBE-D75217151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994" y="2554314"/>
            <a:ext cx="3555027" cy="2353817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BF0678B5-C531-4348-A2F7-9524F7A9E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343" y="1969989"/>
            <a:ext cx="523411" cy="346555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CEF548CD-ADF1-484D-AB83-AAA02CAF6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613" y="1828298"/>
            <a:ext cx="951408" cy="629935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854BA378-7697-4AC0-B1FE-97ACB3C19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52" y="2369603"/>
            <a:ext cx="2246668" cy="2246668"/>
          </a:xfrm>
          <a:prstGeom prst="rect">
            <a:avLst/>
          </a:prstGeom>
        </p:spPr>
      </p:pic>
      <p:pic>
        <p:nvPicPr>
          <p:cNvPr id="64" name="Imagen 63">
            <a:extLst>
              <a:ext uri="{FF2B5EF4-FFF2-40B4-BE49-F238E27FC236}">
                <a16:creationId xmlns:a16="http://schemas.microsoft.com/office/drawing/2014/main" id="{4CB954DA-D9CC-49CD-AE15-7E9618ED1CF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50914" y="2116436"/>
            <a:ext cx="1662849" cy="978993"/>
          </a:xfrm>
          <a:prstGeom prst="rect">
            <a:avLst/>
          </a:prstGeom>
        </p:spPr>
      </p:pic>
      <p:pic>
        <p:nvPicPr>
          <p:cNvPr id="66" name="Imagen 65" descr="Imagen que contiene pájaro, silueta&#10;&#10;Descripción generada automáticamente">
            <a:extLst>
              <a:ext uri="{FF2B5EF4-FFF2-40B4-BE49-F238E27FC236}">
                <a16:creationId xmlns:a16="http://schemas.microsoft.com/office/drawing/2014/main" id="{C3379D18-8355-455C-A049-EEBE609D6C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5304">
            <a:off x="3266397" y="3520166"/>
            <a:ext cx="2896737" cy="2896737"/>
          </a:xfrm>
          <a:prstGeom prst="rect">
            <a:avLst/>
          </a:prstGeom>
        </p:spPr>
      </p:pic>
      <p:pic>
        <p:nvPicPr>
          <p:cNvPr id="68" name="Imagen 67" descr="Imagen que contiene pájaro, silueta, rebaño&#10;&#10;Descripción generada automáticamente">
            <a:extLst>
              <a:ext uri="{FF2B5EF4-FFF2-40B4-BE49-F238E27FC236}">
                <a16:creationId xmlns:a16="http://schemas.microsoft.com/office/drawing/2014/main" id="{92D0AC2C-1D0A-495C-A528-91EC0401FC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456" y="3492937"/>
            <a:ext cx="3001954" cy="3001954"/>
          </a:xfrm>
          <a:prstGeom prst="rect">
            <a:avLst/>
          </a:prstGeom>
        </p:spPr>
      </p:pic>
      <p:pic>
        <p:nvPicPr>
          <p:cNvPr id="72" name="Imagen 71">
            <a:extLst>
              <a:ext uri="{FF2B5EF4-FFF2-40B4-BE49-F238E27FC236}">
                <a16:creationId xmlns:a16="http://schemas.microsoft.com/office/drawing/2014/main" id="{90307419-1CF5-4DB1-9D29-0D88C2CDFA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58871" y="4991341"/>
            <a:ext cx="1354018" cy="55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580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>
            <a:extLst>
              <a:ext uri="{FF2B5EF4-FFF2-40B4-BE49-F238E27FC236}">
                <a16:creationId xmlns:a16="http://schemas.microsoft.com/office/drawing/2014/main" id="{CFB8C85C-586C-463C-B9D8-D21D8AE3C09F}"/>
              </a:ext>
            </a:extLst>
          </p:cNvPr>
          <p:cNvSpPr/>
          <p:nvPr/>
        </p:nvSpPr>
        <p:spPr>
          <a:xfrm>
            <a:off x="625800" y="1555200"/>
            <a:ext cx="10940400" cy="37476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F8C81F15-0BEA-49A6-A698-E2C180FA53AB}"/>
              </a:ext>
            </a:extLst>
          </p:cNvPr>
          <p:cNvGrpSpPr/>
          <p:nvPr/>
        </p:nvGrpSpPr>
        <p:grpSpPr>
          <a:xfrm>
            <a:off x="806429" y="1734919"/>
            <a:ext cx="10579143" cy="3388163"/>
            <a:chOff x="1186137" y="1357542"/>
            <a:chExt cx="12220981" cy="3913992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7FFD9BE0-D24D-4317-AB04-A1FDECC28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6137" y="3318106"/>
              <a:ext cx="2125344" cy="195129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Imagen 4" descr="Imagen que contiene objeto&#10;&#10;Descripción generada automáticamente">
              <a:extLst>
                <a:ext uri="{FF2B5EF4-FFF2-40B4-BE49-F238E27FC236}">
                  <a16:creationId xmlns:a16="http://schemas.microsoft.com/office/drawing/2014/main" id="{780D41C1-C369-4236-8A77-55D607BE7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7530" y="3318106"/>
              <a:ext cx="5223069" cy="19534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FCE8F5D7-FE74-4362-BD81-8446AC30F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6137" y="1389234"/>
              <a:ext cx="2548124" cy="18660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Imagen 8" descr="Imagen que contiene dispositivo, indicador, cielo, pared&#10;&#10;Descripción generada automáticamente">
              <a:extLst>
                <a:ext uri="{FF2B5EF4-FFF2-40B4-BE49-F238E27FC236}">
                  <a16:creationId xmlns:a16="http://schemas.microsoft.com/office/drawing/2014/main" id="{65C9DC13-ABF9-44CB-B7CB-CA65009F9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648" y="3318106"/>
              <a:ext cx="1952777" cy="19527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Imagen 10" descr="Imagen que contiene interior, verde&#10;&#10;Descripción generada automáticamente">
              <a:extLst>
                <a:ext uri="{FF2B5EF4-FFF2-40B4-BE49-F238E27FC236}">
                  <a16:creationId xmlns:a16="http://schemas.microsoft.com/office/drawing/2014/main" id="{6CA059DB-CDCA-424E-B40A-8B6EFB1C8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0950" y="1389234"/>
              <a:ext cx="2766210" cy="18660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Imagen 12" descr="Imagen que contiene objeto&#10;&#10;Descripción generada automáticamente">
              <a:extLst>
                <a:ext uri="{FF2B5EF4-FFF2-40B4-BE49-F238E27FC236}">
                  <a16:creationId xmlns:a16="http://schemas.microsoft.com/office/drawing/2014/main" id="{635B5250-B651-46BF-98C2-D92D208B6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9974" y="1389234"/>
              <a:ext cx="2059451" cy="18660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Imagen 14" descr="Imagen que contiene objeto&#10;&#10;Descripción generada automáticamente">
              <a:extLst>
                <a:ext uri="{FF2B5EF4-FFF2-40B4-BE49-F238E27FC236}">
                  <a16:creationId xmlns:a16="http://schemas.microsoft.com/office/drawing/2014/main" id="{841E3D84-D7D7-497A-AE52-F5733270E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7685" y="1389234"/>
              <a:ext cx="1901764" cy="18660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8" name="Imagen 17" descr="Imagen que contiene texto&#10;&#10;Descripción generada automáticamente">
              <a:extLst>
                <a:ext uri="{FF2B5EF4-FFF2-40B4-BE49-F238E27FC236}">
                  <a16:creationId xmlns:a16="http://schemas.microsoft.com/office/drawing/2014/main" id="{D67763BB-BB2C-498B-84C3-27D9AC86E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15474" y="1357542"/>
              <a:ext cx="2691644" cy="3911857"/>
            </a:xfrm>
            <a:prstGeom prst="rect">
              <a:avLst/>
            </a:prstGeom>
          </p:spPr>
        </p:pic>
      </p:grp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EA5E25B-124C-4344-8779-DC435183EE8B}"/>
              </a:ext>
            </a:extLst>
          </p:cNvPr>
          <p:cNvSpPr/>
          <p:nvPr/>
        </p:nvSpPr>
        <p:spPr>
          <a:xfrm>
            <a:off x="740597" y="2820123"/>
            <a:ext cx="50686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a)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FF31F2BE-C258-4FDC-95AA-9F3154379592}"/>
              </a:ext>
            </a:extLst>
          </p:cNvPr>
          <p:cNvSpPr/>
          <p:nvPr/>
        </p:nvSpPr>
        <p:spPr>
          <a:xfrm>
            <a:off x="3005502" y="2820123"/>
            <a:ext cx="52610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D17FF128-D846-4460-A5C3-5760DD7D5A73}"/>
              </a:ext>
            </a:extLst>
          </p:cNvPr>
          <p:cNvSpPr/>
          <p:nvPr/>
        </p:nvSpPr>
        <p:spPr>
          <a:xfrm>
            <a:off x="5516079" y="2820123"/>
            <a:ext cx="48282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A06F7C26-4FBB-4F28-98CE-56B38C82A36C}"/>
              </a:ext>
            </a:extLst>
          </p:cNvPr>
          <p:cNvSpPr/>
          <p:nvPr/>
        </p:nvSpPr>
        <p:spPr>
          <a:xfrm>
            <a:off x="7174890" y="2818503"/>
            <a:ext cx="52610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D94ED3B8-4635-4DBD-A541-420CA039DA1D}"/>
              </a:ext>
            </a:extLst>
          </p:cNvPr>
          <p:cNvSpPr/>
          <p:nvPr/>
        </p:nvSpPr>
        <p:spPr>
          <a:xfrm>
            <a:off x="737390" y="3373698"/>
            <a:ext cx="51328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e)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2881A95B-3B75-4736-B593-E59D8019AAD3}"/>
              </a:ext>
            </a:extLst>
          </p:cNvPr>
          <p:cNvSpPr/>
          <p:nvPr/>
        </p:nvSpPr>
        <p:spPr>
          <a:xfrm>
            <a:off x="2719036" y="3373698"/>
            <a:ext cx="44076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D8A41FC3-CECE-48F7-999A-8EEBB5234F90}"/>
              </a:ext>
            </a:extLst>
          </p:cNvPr>
          <p:cNvSpPr/>
          <p:nvPr/>
        </p:nvSpPr>
        <p:spPr>
          <a:xfrm>
            <a:off x="7266728" y="3373697"/>
            <a:ext cx="50366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g)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E7A51A63-ED78-42B5-9B31-41104E76815C}"/>
              </a:ext>
            </a:extLst>
          </p:cNvPr>
          <p:cNvSpPr/>
          <p:nvPr/>
        </p:nvSpPr>
        <p:spPr>
          <a:xfrm>
            <a:off x="8970724" y="1616482"/>
            <a:ext cx="52610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</a:t>
            </a:r>
            <a:r>
              <a:rPr lang="es-E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89793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7FD2AB29-644E-4CE0-A84A-EF5F18AE0E95}"/>
              </a:ext>
            </a:extLst>
          </p:cNvPr>
          <p:cNvGrpSpPr/>
          <p:nvPr/>
        </p:nvGrpSpPr>
        <p:grpSpPr>
          <a:xfrm>
            <a:off x="1524000" y="0"/>
            <a:ext cx="9144000" cy="6858000"/>
            <a:chOff x="1524000" y="0"/>
            <a:chExt cx="9144000" cy="6858000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3000CA61-16E1-46FD-ACE5-01F970DB7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667000" y="-1143000"/>
              <a:ext cx="6858000" cy="9144000"/>
            </a:xfrm>
            <a:prstGeom prst="rect">
              <a:avLst/>
            </a:prstGeom>
          </p:spPr>
        </p:pic>
        <p:cxnSp>
          <p:nvCxnSpPr>
            <p:cNvPr id="14" name="Conector recto de flecha 13">
              <a:extLst>
                <a:ext uri="{FF2B5EF4-FFF2-40B4-BE49-F238E27FC236}">
                  <a16:creationId xmlns:a16="http://schemas.microsoft.com/office/drawing/2014/main" id="{AA738BF7-6888-46F2-BCFD-CCB50B2868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1200" y="391159"/>
              <a:ext cx="1427480" cy="919481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20F175E9-81A9-4F32-9696-61B485EC30B2}"/>
                </a:ext>
              </a:extLst>
            </p:cNvPr>
            <p:cNvCxnSpPr/>
            <p:nvPr/>
          </p:nvCxnSpPr>
          <p:spPr>
            <a:xfrm flipH="1">
              <a:off x="6553199" y="1610359"/>
              <a:ext cx="1610361" cy="1666240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de flecha 18">
              <a:extLst>
                <a:ext uri="{FF2B5EF4-FFF2-40B4-BE49-F238E27FC236}">
                  <a16:creationId xmlns:a16="http://schemas.microsoft.com/office/drawing/2014/main" id="{DACE5611-9E21-40CC-B451-515711DF1482}"/>
                </a:ext>
              </a:extLst>
            </p:cNvPr>
            <p:cNvCxnSpPr/>
            <p:nvPr/>
          </p:nvCxnSpPr>
          <p:spPr>
            <a:xfrm flipH="1">
              <a:off x="7218680" y="2463799"/>
              <a:ext cx="1402080" cy="955040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>
              <a:extLst>
                <a:ext uri="{FF2B5EF4-FFF2-40B4-BE49-F238E27FC236}">
                  <a16:creationId xmlns:a16="http://schemas.microsoft.com/office/drawing/2014/main" id="{8279F8C8-21EB-4510-81AF-640381F309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49360" y="3195319"/>
              <a:ext cx="1051560" cy="25400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de flecha 25">
              <a:extLst>
                <a:ext uri="{FF2B5EF4-FFF2-40B4-BE49-F238E27FC236}">
                  <a16:creationId xmlns:a16="http://schemas.microsoft.com/office/drawing/2014/main" id="{E8FB35E0-819E-415B-9A29-94D24FE23A64}"/>
                </a:ext>
              </a:extLst>
            </p:cNvPr>
            <p:cNvCxnSpPr/>
            <p:nvPr/>
          </p:nvCxnSpPr>
          <p:spPr>
            <a:xfrm flipH="1" flipV="1">
              <a:off x="9093200" y="3769360"/>
              <a:ext cx="1163320" cy="406400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de flecha 28">
              <a:extLst>
                <a:ext uri="{FF2B5EF4-FFF2-40B4-BE49-F238E27FC236}">
                  <a16:creationId xmlns:a16="http://schemas.microsoft.com/office/drawing/2014/main" id="{65192DF1-BC3D-44BA-83EB-A7CB18F7F4A3}"/>
                </a:ext>
              </a:extLst>
            </p:cNvPr>
            <p:cNvCxnSpPr/>
            <p:nvPr/>
          </p:nvCxnSpPr>
          <p:spPr>
            <a:xfrm flipH="1" flipV="1">
              <a:off x="7218680" y="4775200"/>
              <a:ext cx="1275080" cy="695961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de flecha 30">
              <a:extLst>
                <a:ext uri="{FF2B5EF4-FFF2-40B4-BE49-F238E27FC236}">
                  <a16:creationId xmlns:a16="http://schemas.microsoft.com/office/drawing/2014/main" id="{3E389C6C-9DEF-4600-B88E-427538FA0B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19720" y="4272280"/>
              <a:ext cx="1437640" cy="726440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de flecha 33">
              <a:extLst>
                <a:ext uri="{FF2B5EF4-FFF2-40B4-BE49-F238E27FC236}">
                  <a16:creationId xmlns:a16="http://schemas.microsoft.com/office/drawing/2014/main" id="{70201814-D131-4E24-979C-DCEE1C20B434}"/>
                </a:ext>
              </a:extLst>
            </p:cNvPr>
            <p:cNvCxnSpPr/>
            <p:nvPr/>
          </p:nvCxnSpPr>
          <p:spPr>
            <a:xfrm flipH="1" flipV="1">
              <a:off x="4973321" y="5908039"/>
              <a:ext cx="1351278" cy="320041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2C2671EB-17F3-4C1D-89C7-2E139447D084}"/>
                </a:ext>
              </a:extLst>
            </p:cNvPr>
            <p:cNvSpPr/>
            <p:nvPr/>
          </p:nvSpPr>
          <p:spPr>
            <a:xfrm>
              <a:off x="9128760" y="4775200"/>
              <a:ext cx="457200" cy="44704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s-ES" dirty="0">
                  <a:solidFill>
                    <a:sysClr val="windowText" lastClr="000000"/>
                  </a:solidFill>
                </a:rPr>
                <a:t>3</a:t>
              </a: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EC686003-0BF3-4137-8D9C-FB18AC4080B6}"/>
                </a:ext>
              </a:extLst>
            </p:cNvPr>
            <p:cNvSpPr/>
            <p:nvPr/>
          </p:nvSpPr>
          <p:spPr>
            <a:xfrm>
              <a:off x="10027920" y="3952240"/>
              <a:ext cx="457200" cy="44704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s-ES" dirty="0">
                  <a:solidFill>
                    <a:sysClr val="windowText" lastClr="000000"/>
                  </a:solidFill>
                </a:rPr>
                <a:t>4</a:t>
              </a:r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2D3189D1-D5E3-46D9-991C-840C0378AE3C}"/>
                </a:ext>
              </a:extLst>
            </p:cNvPr>
            <p:cNvSpPr/>
            <p:nvPr/>
          </p:nvSpPr>
          <p:spPr>
            <a:xfrm>
              <a:off x="9672320" y="2971799"/>
              <a:ext cx="457200" cy="44704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s-ES" dirty="0">
                  <a:solidFill>
                    <a:sysClr val="windowText" lastClr="000000"/>
                  </a:solidFill>
                </a:rPr>
                <a:t>5</a:t>
              </a:r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0CDB24EF-2FEF-4AB4-9AAC-AE1313FB1C35}"/>
                </a:ext>
              </a:extLst>
            </p:cNvPr>
            <p:cNvSpPr/>
            <p:nvPr/>
          </p:nvSpPr>
          <p:spPr>
            <a:xfrm>
              <a:off x="8392160" y="2240279"/>
              <a:ext cx="457200" cy="44704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s-ES" dirty="0">
                  <a:solidFill>
                    <a:sysClr val="windowText" lastClr="000000"/>
                  </a:solidFill>
                </a:rPr>
                <a:t>6</a:t>
              </a:r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FBD4385C-6320-402A-981A-569821075C1C}"/>
                </a:ext>
              </a:extLst>
            </p:cNvPr>
            <p:cNvSpPr/>
            <p:nvPr/>
          </p:nvSpPr>
          <p:spPr>
            <a:xfrm>
              <a:off x="7934960" y="1386839"/>
              <a:ext cx="457200" cy="44704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s-ES" dirty="0">
                  <a:solidFill>
                    <a:sysClr val="windowText" lastClr="000000"/>
                  </a:solidFill>
                </a:rPr>
                <a:t>7</a:t>
              </a:r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65DE8B24-B414-4F38-97E9-72EA5B825387}"/>
                </a:ext>
              </a:extLst>
            </p:cNvPr>
            <p:cNvSpPr/>
            <p:nvPr/>
          </p:nvSpPr>
          <p:spPr>
            <a:xfrm>
              <a:off x="6990080" y="167639"/>
              <a:ext cx="457200" cy="44704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s-ES" dirty="0">
                  <a:solidFill>
                    <a:sysClr val="windowText" lastClr="000000"/>
                  </a:solidFill>
                </a:rPr>
                <a:t>8</a:t>
              </a:r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07750198-A9FD-4860-82DA-37CCF4F7F889}"/>
                </a:ext>
              </a:extLst>
            </p:cNvPr>
            <p:cNvSpPr/>
            <p:nvPr/>
          </p:nvSpPr>
          <p:spPr>
            <a:xfrm>
              <a:off x="6095999" y="6004560"/>
              <a:ext cx="457200" cy="44704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s-ES" dirty="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25B641C6-E32F-4363-A48A-B26BE998A2B8}"/>
                </a:ext>
              </a:extLst>
            </p:cNvPr>
            <p:cNvSpPr/>
            <p:nvPr/>
          </p:nvSpPr>
          <p:spPr>
            <a:xfrm>
              <a:off x="8265160" y="5222240"/>
              <a:ext cx="457200" cy="44704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s-ES" dirty="0">
                  <a:solidFill>
                    <a:sysClr val="windowText" lastClr="000000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7882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>
            <a:extLst>
              <a:ext uri="{FF2B5EF4-FFF2-40B4-BE49-F238E27FC236}">
                <a16:creationId xmlns:a16="http://schemas.microsoft.com/office/drawing/2014/main" id="{7FFCB154-848C-402E-8FEA-9A5F66331B05}"/>
              </a:ext>
            </a:extLst>
          </p:cNvPr>
          <p:cNvGrpSpPr/>
          <p:nvPr/>
        </p:nvGrpSpPr>
        <p:grpSpPr>
          <a:xfrm>
            <a:off x="37490" y="-17264"/>
            <a:ext cx="11315879" cy="6920749"/>
            <a:chOff x="37490" y="-17264"/>
            <a:chExt cx="11315879" cy="6920749"/>
          </a:xfrm>
        </p:grpSpPr>
        <p:grpSp>
          <p:nvGrpSpPr>
            <p:cNvPr id="1030" name="Grupo 1029">
              <a:extLst>
                <a:ext uri="{FF2B5EF4-FFF2-40B4-BE49-F238E27FC236}">
                  <a16:creationId xmlns:a16="http://schemas.microsoft.com/office/drawing/2014/main" id="{E17FE934-943E-4448-9392-DBDD593833D6}"/>
                </a:ext>
              </a:extLst>
            </p:cNvPr>
            <p:cNvGrpSpPr/>
            <p:nvPr/>
          </p:nvGrpSpPr>
          <p:grpSpPr>
            <a:xfrm>
              <a:off x="37490" y="-17264"/>
              <a:ext cx="11315879" cy="6920749"/>
              <a:chOff x="37490" y="-17264"/>
              <a:chExt cx="11315879" cy="6920749"/>
            </a:xfrm>
          </p:grpSpPr>
          <p:grpSp>
            <p:nvGrpSpPr>
              <p:cNvPr id="1028" name="Grupo 1027">
                <a:extLst>
                  <a:ext uri="{FF2B5EF4-FFF2-40B4-BE49-F238E27FC236}">
                    <a16:creationId xmlns:a16="http://schemas.microsoft.com/office/drawing/2014/main" id="{29E5CF37-CBB9-4E90-BBDF-BA0F383E1BD7}"/>
                  </a:ext>
                </a:extLst>
              </p:cNvPr>
              <p:cNvGrpSpPr/>
              <p:nvPr/>
            </p:nvGrpSpPr>
            <p:grpSpPr>
              <a:xfrm>
                <a:off x="97438" y="0"/>
                <a:ext cx="11255931" cy="6903485"/>
                <a:chOff x="97438" y="0"/>
                <a:chExt cx="11255931" cy="6903485"/>
              </a:xfrm>
            </p:grpSpPr>
            <p:grpSp>
              <p:nvGrpSpPr>
                <p:cNvPr id="2" name="Grupo 1">
                  <a:extLst>
                    <a:ext uri="{FF2B5EF4-FFF2-40B4-BE49-F238E27FC236}">
                      <a16:creationId xmlns:a16="http://schemas.microsoft.com/office/drawing/2014/main" id="{12B5229F-B667-4355-9B54-3DD1F7998B80}"/>
                    </a:ext>
                  </a:extLst>
                </p:cNvPr>
                <p:cNvGrpSpPr/>
                <p:nvPr/>
              </p:nvGrpSpPr>
              <p:grpSpPr>
                <a:xfrm rot="5400000">
                  <a:off x="2667000" y="873599"/>
                  <a:ext cx="6858000" cy="5110802"/>
                  <a:chOff x="1524000" y="-10161"/>
                  <a:chExt cx="9144000" cy="6858000"/>
                </a:xfrm>
              </p:grpSpPr>
              <p:pic>
                <p:nvPicPr>
                  <p:cNvPr id="3" name="Imagen 2">
                    <a:extLst>
                      <a:ext uri="{FF2B5EF4-FFF2-40B4-BE49-F238E27FC236}">
                        <a16:creationId xmlns:a16="http://schemas.microsoft.com/office/drawing/2014/main" id="{94C904BE-16B7-4C0F-8090-D3A81CE44E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6200000">
                    <a:off x="2667000" y="-1153161"/>
                    <a:ext cx="6858000" cy="9144000"/>
                  </a:xfrm>
                  <a:prstGeom prst="rect">
                    <a:avLst/>
                  </a:prstGeom>
                </p:spPr>
              </p:pic>
              <p:cxnSp>
                <p:nvCxnSpPr>
                  <p:cNvPr id="5" name="Conector recto de flecha 4">
                    <a:extLst>
                      <a:ext uri="{FF2B5EF4-FFF2-40B4-BE49-F238E27FC236}">
                        <a16:creationId xmlns:a16="http://schemas.microsoft.com/office/drawing/2014/main" id="{8B8ACFE1-A7E6-444D-A9ED-BE6422135A80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553199" y="1610359"/>
                    <a:ext cx="1610361" cy="1666240"/>
                  </a:xfrm>
                  <a:prstGeom prst="straightConnector1">
                    <a:avLst/>
                  </a:prstGeom>
                  <a:ln w="57150">
                    <a:solidFill>
                      <a:srgbClr val="00B0F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Conector recto de flecha 5">
                    <a:extLst>
                      <a:ext uri="{FF2B5EF4-FFF2-40B4-BE49-F238E27FC236}">
                        <a16:creationId xmlns:a16="http://schemas.microsoft.com/office/drawing/2014/main" id="{85673A3E-CE7C-484D-8B6F-4841B6CD961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218680" y="2463799"/>
                    <a:ext cx="1402080" cy="955040"/>
                  </a:xfrm>
                  <a:prstGeom prst="straightConnector1">
                    <a:avLst/>
                  </a:prstGeom>
                  <a:ln w="57150">
                    <a:solidFill>
                      <a:srgbClr val="00B0F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Conector recto de flecha 6">
                    <a:extLst>
                      <a:ext uri="{FF2B5EF4-FFF2-40B4-BE49-F238E27FC236}">
                        <a16:creationId xmlns:a16="http://schemas.microsoft.com/office/drawing/2014/main" id="{3243FAE9-62BA-4835-9DC3-A217E6DF05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849360" y="3195319"/>
                    <a:ext cx="1051560" cy="25400"/>
                  </a:xfrm>
                  <a:prstGeom prst="straightConnector1">
                    <a:avLst/>
                  </a:prstGeom>
                  <a:ln w="57150">
                    <a:solidFill>
                      <a:srgbClr val="92D05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Conector recto de flecha 7">
                    <a:extLst>
                      <a:ext uri="{FF2B5EF4-FFF2-40B4-BE49-F238E27FC236}">
                        <a16:creationId xmlns:a16="http://schemas.microsoft.com/office/drawing/2014/main" id="{A7C0260D-8C1E-419B-AFBB-FF035A8FFA34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9093200" y="3769360"/>
                    <a:ext cx="1163320" cy="406400"/>
                  </a:xfrm>
                  <a:prstGeom prst="straightConnector1">
                    <a:avLst/>
                  </a:prstGeom>
                  <a:ln w="57150">
                    <a:solidFill>
                      <a:srgbClr val="92D05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Conector recto de flecha 8">
                    <a:extLst>
                      <a:ext uri="{FF2B5EF4-FFF2-40B4-BE49-F238E27FC236}">
                        <a16:creationId xmlns:a16="http://schemas.microsoft.com/office/drawing/2014/main" id="{CAEDF815-71B9-407D-A80E-D6A8719C8EE6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7218680" y="4775200"/>
                    <a:ext cx="1275080" cy="695961"/>
                  </a:xfrm>
                  <a:prstGeom prst="straightConnector1">
                    <a:avLst/>
                  </a:prstGeom>
                  <a:ln w="57150">
                    <a:solidFill>
                      <a:srgbClr val="92D05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Conector recto de flecha 9">
                    <a:extLst>
                      <a:ext uri="{FF2B5EF4-FFF2-40B4-BE49-F238E27FC236}">
                        <a16:creationId xmlns:a16="http://schemas.microsoft.com/office/drawing/2014/main" id="{53BD9BC5-558F-42F8-BC92-4F3B70544D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7919720" y="4272280"/>
                    <a:ext cx="1437640" cy="726440"/>
                  </a:xfrm>
                  <a:prstGeom prst="straightConnector1">
                    <a:avLst/>
                  </a:prstGeom>
                  <a:ln w="57150">
                    <a:solidFill>
                      <a:srgbClr val="00B0F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Conector recto de flecha 10">
                    <a:extLst>
                      <a:ext uri="{FF2B5EF4-FFF2-40B4-BE49-F238E27FC236}">
                        <a16:creationId xmlns:a16="http://schemas.microsoft.com/office/drawing/2014/main" id="{E4E1FE4A-A94F-4208-A61E-84718667E68B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4973321" y="5908039"/>
                    <a:ext cx="1351278" cy="320041"/>
                  </a:xfrm>
                  <a:prstGeom prst="straightConnector1">
                    <a:avLst/>
                  </a:prstGeom>
                  <a:ln w="57150">
                    <a:solidFill>
                      <a:srgbClr val="00B0F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" name="Elipse 11">
                    <a:extLst>
                      <a:ext uri="{FF2B5EF4-FFF2-40B4-BE49-F238E27FC236}">
                        <a16:creationId xmlns:a16="http://schemas.microsoft.com/office/drawing/2014/main" id="{E0FBDB64-76A7-42AE-9296-AC71D1964CCC}"/>
                      </a:ext>
                    </a:extLst>
                  </p:cNvPr>
                  <p:cNvSpPr/>
                  <p:nvPr/>
                </p:nvSpPr>
                <p:spPr>
                  <a:xfrm>
                    <a:off x="9128760" y="4775200"/>
                    <a:ext cx="457200" cy="447040"/>
                  </a:xfrm>
                  <a:prstGeom prst="ellips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vert="vert270" rtlCol="0" anchor="ctr"/>
                  <a:lstStyle/>
                  <a:p>
                    <a:pPr algn="ctr"/>
                    <a:r>
                      <a:rPr lang="es-ES" dirty="0">
                        <a:solidFill>
                          <a:sysClr val="windowText" lastClr="000000"/>
                        </a:solidFill>
                      </a:rPr>
                      <a:t>3</a:t>
                    </a:r>
                  </a:p>
                </p:txBody>
              </p:sp>
              <p:sp>
                <p:nvSpPr>
                  <p:cNvPr id="13" name="Elipse 12">
                    <a:extLst>
                      <a:ext uri="{FF2B5EF4-FFF2-40B4-BE49-F238E27FC236}">
                        <a16:creationId xmlns:a16="http://schemas.microsoft.com/office/drawing/2014/main" id="{F1994DB0-37E1-4526-99CE-A7A9FE178863}"/>
                      </a:ext>
                    </a:extLst>
                  </p:cNvPr>
                  <p:cNvSpPr/>
                  <p:nvPr/>
                </p:nvSpPr>
                <p:spPr>
                  <a:xfrm>
                    <a:off x="10027920" y="3952240"/>
                    <a:ext cx="457200" cy="447040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algn="ctr"/>
                    <a:r>
                      <a:rPr lang="es-ES" dirty="0">
                        <a:solidFill>
                          <a:sysClr val="windowText" lastClr="000000"/>
                        </a:solidFill>
                      </a:rPr>
                      <a:t>4</a:t>
                    </a:r>
                  </a:p>
                </p:txBody>
              </p:sp>
              <p:sp>
                <p:nvSpPr>
                  <p:cNvPr id="14" name="Elipse 13">
                    <a:extLst>
                      <a:ext uri="{FF2B5EF4-FFF2-40B4-BE49-F238E27FC236}">
                        <a16:creationId xmlns:a16="http://schemas.microsoft.com/office/drawing/2014/main" id="{AD5BB45B-391F-4693-8A4E-75F504539B75}"/>
                      </a:ext>
                    </a:extLst>
                  </p:cNvPr>
                  <p:cNvSpPr/>
                  <p:nvPr/>
                </p:nvSpPr>
                <p:spPr>
                  <a:xfrm>
                    <a:off x="9672320" y="2971799"/>
                    <a:ext cx="457200" cy="447040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algn="ctr"/>
                    <a:r>
                      <a:rPr lang="es-ES" dirty="0">
                        <a:solidFill>
                          <a:sysClr val="windowText" lastClr="000000"/>
                        </a:solidFill>
                      </a:rPr>
                      <a:t>5</a:t>
                    </a:r>
                  </a:p>
                </p:txBody>
              </p:sp>
              <p:sp>
                <p:nvSpPr>
                  <p:cNvPr id="15" name="Elipse 14">
                    <a:extLst>
                      <a:ext uri="{FF2B5EF4-FFF2-40B4-BE49-F238E27FC236}">
                        <a16:creationId xmlns:a16="http://schemas.microsoft.com/office/drawing/2014/main" id="{9E1F1ED8-8A3C-4E36-B634-E3540C480DAF}"/>
                      </a:ext>
                    </a:extLst>
                  </p:cNvPr>
                  <p:cNvSpPr/>
                  <p:nvPr/>
                </p:nvSpPr>
                <p:spPr>
                  <a:xfrm>
                    <a:off x="8392160" y="2240279"/>
                    <a:ext cx="457200" cy="447040"/>
                  </a:xfrm>
                  <a:prstGeom prst="ellips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vert="vert270" rtlCol="0" anchor="ctr"/>
                  <a:lstStyle/>
                  <a:p>
                    <a:pPr algn="ctr"/>
                    <a:r>
                      <a:rPr lang="es-ES" dirty="0">
                        <a:solidFill>
                          <a:sysClr val="windowText" lastClr="000000"/>
                        </a:solidFill>
                      </a:rPr>
                      <a:t>6</a:t>
                    </a:r>
                  </a:p>
                </p:txBody>
              </p:sp>
              <p:sp>
                <p:nvSpPr>
                  <p:cNvPr id="16" name="Elipse 15">
                    <a:extLst>
                      <a:ext uri="{FF2B5EF4-FFF2-40B4-BE49-F238E27FC236}">
                        <a16:creationId xmlns:a16="http://schemas.microsoft.com/office/drawing/2014/main" id="{66B2338E-09D3-450B-9CD2-FBBCF23CAE0C}"/>
                      </a:ext>
                    </a:extLst>
                  </p:cNvPr>
                  <p:cNvSpPr/>
                  <p:nvPr/>
                </p:nvSpPr>
                <p:spPr>
                  <a:xfrm>
                    <a:off x="7934960" y="1386839"/>
                    <a:ext cx="457200" cy="447040"/>
                  </a:xfrm>
                  <a:prstGeom prst="ellips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vert="vert270" rtlCol="0" anchor="ctr"/>
                  <a:lstStyle/>
                  <a:p>
                    <a:pPr algn="ctr"/>
                    <a:r>
                      <a:rPr lang="es-ES" dirty="0">
                        <a:solidFill>
                          <a:sysClr val="windowText" lastClr="000000"/>
                        </a:solidFill>
                      </a:rPr>
                      <a:t>7</a:t>
                    </a:r>
                  </a:p>
                </p:txBody>
              </p:sp>
              <p:sp>
                <p:nvSpPr>
                  <p:cNvPr id="18" name="Elipse 17">
                    <a:extLst>
                      <a:ext uri="{FF2B5EF4-FFF2-40B4-BE49-F238E27FC236}">
                        <a16:creationId xmlns:a16="http://schemas.microsoft.com/office/drawing/2014/main" id="{72B86071-E2C1-4E9D-9C51-203CCCB0DEFF}"/>
                      </a:ext>
                    </a:extLst>
                  </p:cNvPr>
                  <p:cNvSpPr/>
                  <p:nvPr/>
                </p:nvSpPr>
                <p:spPr>
                  <a:xfrm>
                    <a:off x="6095999" y="6004560"/>
                    <a:ext cx="457200" cy="447040"/>
                  </a:xfrm>
                  <a:prstGeom prst="ellips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vert="vert270" rtlCol="0" anchor="ctr"/>
                  <a:lstStyle/>
                  <a:p>
                    <a:pPr algn="ctr"/>
                    <a:r>
                      <a:rPr lang="es-ES" dirty="0">
                        <a:solidFill>
                          <a:sysClr val="windowText" lastClr="000000"/>
                        </a:solidFill>
                      </a:rPr>
                      <a:t>1</a:t>
                    </a:r>
                  </a:p>
                </p:txBody>
              </p:sp>
              <p:sp>
                <p:nvSpPr>
                  <p:cNvPr id="19" name="Elipse 18">
                    <a:extLst>
                      <a:ext uri="{FF2B5EF4-FFF2-40B4-BE49-F238E27FC236}">
                        <a16:creationId xmlns:a16="http://schemas.microsoft.com/office/drawing/2014/main" id="{44704FEA-48E2-4A26-912D-F373A8AE7A27}"/>
                      </a:ext>
                    </a:extLst>
                  </p:cNvPr>
                  <p:cNvSpPr/>
                  <p:nvPr/>
                </p:nvSpPr>
                <p:spPr>
                  <a:xfrm>
                    <a:off x="8265160" y="5222240"/>
                    <a:ext cx="457200" cy="447040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algn="ctr"/>
                    <a:r>
                      <a:rPr lang="es-ES" dirty="0">
                        <a:solidFill>
                          <a:sysClr val="windowText" lastClr="000000"/>
                        </a:solidFill>
                      </a:rPr>
                      <a:t>2</a:t>
                    </a:r>
                  </a:p>
                </p:txBody>
              </p:sp>
            </p:grpSp>
            <p:grpSp>
              <p:nvGrpSpPr>
                <p:cNvPr id="47" name="Grupo 46">
                  <a:extLst>
                    <a:ext uri="{FF2B5EF4-FFF2-40B4-BE49-F238E27FC236}">
                      <a16:creationId xmlns:a16="http://schemas.microsoft.com/office/drawing/2014/main" id="{3EBAB869-9039-4F13-9E51-B0871C73BE65}"/>
                    </a:ext>
                  </a:extLst>
                </p:cNvPr>
                <p:cNvGrpSpPr/>
                <p:nvPr/>
              </p:nvGrpSpPr>
              <p:grpSpPr>
                <a:xfrm>
                  <a:off x="9180294" y="2499120"/>
                  <a:ext cx="2173075" cy="2191694"/>
                  <a:chOff x="9211269" y="3356391"/>
                  <a:chExt cx="2173075" cy="2191694"/>
                </a:xfrm>
              </p:grpSpPr>
              <p:grpSp>
                <p:nvGrpSpPr>
                  <p:cNvPr id="42" name="Grupo 41">
                    <a:extLst>
                      <a:ext uri="{FF2B5EF4-FFF2-40B4-BE49-F238E27FC236}">
                        <a16:creationId xmlns:a16="http://schemas.microsoft.com/office/drawing/2014/main" id="{36CD71E3-D0F6-48F0-9519-77BE0A3A5703}"/>
                      </a:ext>
                    </a:extLst>
                  </p:cNvPr>
                  <p:cNvGrpSpPr/>
                  <p:nvPr/>
                </p:nvGrpSpPr>
                <p:grpSpPr>
                  <a:xfrm>
                    <a:off x="9211269" y="3359155"/>
                    <a:ext cx="2173075" cy="2188930"/>
                    <a:chOff x="9211269" y="3359155"/>
                    <a:chExt cx="2173075" cy="2188930"/>
                  </a:xfrm>
                </p:grpSpPr>
                <p:sp>
                  <p:nvSpPr>
                    <p:cNvPr id="26" name="Elipse 25">
                      <a:extLst>
                        <a:ext uri="{FF2B5EF4-FFF2-40B4-BE49-F238E27FC236}">
                          <a16:creationId xmlns:a16="http://schemas.microsoft.com/office/drawing/2014/main" id="{9D8827EB-5FB7-48C8-A797-83930E8FB7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11269" y="3487791"/>
                      <a:ext cx="2048719" cy="2060294"/>
                    </a:xfrm>
                    <a:prstGeom prst="ellipse">
                      <a:avLst/>
                    </a:prstGeom>
                    <a:ln w="47625"/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sp>
                  <p:nvSpPr>
                    <p:cNvPr id="27" name="Elipse 26">
                      <a:extLst>
                        <a:ext uri="{FF2B5EF4-FFF2-40B4-BE49-F238E27FC236}">
                          <a16:creationId xmlns:a16="http://schemas.microsoft.com/office/drawing/2014/main" id="{F657DC48-13FE-4064-ABB0-93A49068F3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24587" y="3359155"/>
                      <a:ext cx="659757" cy="671332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6"/>
                    </a:lnRef>
                    <a:fillRef idx="2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s-ES" dirty="0"/>
                        <a:t>5</a:t>
                      </a:r>
                    </a:p>
                  </p:txBody>
                </p:sp>
              </p:grpSp>
              <p:pic>
                <p:nvPicPr>
                  <p:cNvPr id="38" name="Imagen 37" descr="Imagen que contiene cielo, interior, rojo, hélice&#10;&#10;Descripción generada automáticamente">
                    <a:extLst>
                      <a:ext uri="{FF2B5EF4-FFF2-40B4-BE49-F238E27FC236}">
                        <a16:creationId xmlns:a16="http://schemas.microsoft.com/office/drawing/2014/main" id="{D57AFF2A-D4A9-4004-A436-AA84FB8F872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810358">
                    <a:off x="9304004" y="3499251"/>
                    <a:ext cx="1933865" cy="164814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7" name="Grupo 36">
                  <a:extLst>
                    <a:ext uri="{FF2B5EF4-FFF2-40B4-BE49-F238E27FC236}">
                      <a16:creationId xmlns:a16="http://schemas.microsoft.com/office/drawing/2014/main" id="{75415E5D-1743-4DD3-A4A2-D67122B739E6}"/>
                    </a:ext>
                  </a:extLst>
                </p:cNvPr>
                <p:cNvGrpSpPr/>
                <p:nvPr/>
              </p:nvGrpSpPr>
              <p:grpSpPr>
                <a:xfrm>
                  <a:off x="9011217" y="4535911"/>
                  <a:ext cx="2200683" cy="2118446"/>
                  <a:chOff x="-386613" y="6990840"/>
                  <a:chExt cx="2200683" cy="2118446"/>
                </a:xfrm>
              </p:grpSpPr>
              <p:sp>
                <p:nvSpPr>
                  <p:cNvPr id="31" name="Elipse 30">
                    <a:extLst>
                      <a:ext uri="{FF2B5EF4-FFF2-40B4-BE49-F238E27FC236}">
                        <a16:creationId xmlns:a16="http://schemas.microsoft.com/office/drawing/2014/main" id="{E27532F6-8A13-480A-96F5-8ACB171703CF}"/>
                      </a:ext>
                    </a:extLst>
                  </p:cNvPr>
                  <p:cNvSpPr/>
                  <p:nvPr/>
                </p:nvSpPr>
                <p:spPr>
                  <a:xfrm>
                    <a:off x="-234649" y="7048992"/>
                    <a:ext cx="2048719" cy="2060294"/>
                  </a:xfrm>
                  <a:prstGeom prst="ellipse">
                    <a:avLst/>
                  </a:prstGeom>
                  <a:ln w="47625"/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32" name="Elipse 31">
                    <a:extLst>
                      <a:ext uri="{FF2B5EF4-FFF2-40B4-BE49-F238E27FC236}">
                        <a16:creationId xmlns:a16="http://schemas.microsoft.com/office/drawing/2014/main" id="{FFF733C7-37CA-44D5-8E80-6F09E57A7BEC}"/>
                      </a:ext>
                    </a:extLst>
                  </p:cNvPr>
                  <p:cNvSpPr/>
                  <p:nvPr/>
                </p:nvSpPr>
                <p:spPr>
                  <a:xfrm>
                    <a:off x="-386613" y="6990840"/>
                    <a:ext cx="659757" cy="671332"/>
                  </a:xfrm>
                  <a:prstGeom prst="ellipse">
                    <a:avLst/>
                  </a:prstGeom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s-ES" dirty="0"/>
                      <a:t>2</a:t>
                    </a:r>
                  </a:p>
                </p:txBody>
              </p:sp>
              <p:pic>
                <p:nvPicPr>
                  <p:cNvPr id="43" name="Imagen 42">
                    <a:extLst>
                      <a:ext uri="{FF2B5EF4-FFF2-40B4-BE49-F238E27FC236}">
                        <a16:creationId xmlns:a16="http://schemas.microsoft.com/office/drawing/2014/main" id="{A3BC8206-2829-4121-90AE-280E44491E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241487" y="7204094"/>
                    <a:ext cx="2008544" cy="16878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3" name="Grupo 32">
                  <a:extLst>
                    <a:ext uri="{FF2B5EF4-FFF2-40B4-BE49-F238E27FC236}">
                      <a16:creationId xmlns:a16="http://schemas.microsoft.com/office/drawing/2014/main" id="{3278A3DF-B746-4A4E-9B72-1DCFB4AA2FE3}"/>
                    </a:ext>
                  </a:extLst>
                </p:cNvPr>
                <p:cNvGrpSpPr/>
                <p:nvPr/>
              </p:nvGrpSpPr>
              <p:grpSpPr>
                <a:xfrm>
                  <a:off x="838631" y="1238735"/>
                  <a:ext cx="2280213" cy="2060294"/>
                  <a:chOff x="254643" y="254643"/>
                  <a:chExt cx="2280213" cy="2060294"/>
                </a:xfrm>
              </p:grpSpPr>
              <p:sp>
                <p:nvSpPr>
                  <p:cNvPr id="20" name="Elipse 19">
                    <a:extLst>
                      <a:ext uri="{FF2B5EF4-FFF2-40B4-BE49-F238E27FC236}">
                        <a16:creationId xmlns:a16="http://schemas.microsoft.com/office/drawing/2014/main" id="{71DAA187-0283-4F84-85FF-166542D86E56}"/>
                      </a:ext>
                    </a:extLst>
                  </p:cNvPr>
                  <p:cNvSpPr/>
                  <p:nvPr/>
                </p:nvSpPr>
                <p:spPr>
                  <a:xfrm>
                    <a:off x="254643" y="254643"/>
                    <a:ext cx="2048719" cy="2060294"/>
                  </a:xfrm>
                  <a:prstGeom prst="ellipse">
                    <a:avLst/>
                  </a:prstGeom>
                  <a:ln w="47625">
                    <a:solidFill>
                      <a:srgbClr val="9DBEE5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1" name="Elipse 20">
                    <a:extLst>
                      <a:ext uri="{FF2B5EF4-FFF2-40B4-BE49-F238E27FC236}">
                        <a16:creationId xmlns:a16="http://schemas.microsoft.com/office/drawing/2014/main" id="{59CB409E-5E8F-4677-B798-B30F9CDB999A}"/>
                      </a:ext>
                    </a:extLst>
                  </p:cNvPr>
                  <p:cNvSpPr/>
                  <p:nvPr/>
                </p:nvSpPr>
                <p:spPr>
                  <a:xfrm>
                    <a:off x="1875099" y="254643"/>
                    <a:ext cx="659757" cy="671332"/>
                  </a:xfrm>
                  <a:prstGeom prst="ellipse">
                    <a:avLst/>
                  </a:prstGeom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s-ES" dirty="0"/>
                      <a:t>3</a:t>
                    </a:r>
                  </a:p>
                </p:txBody>
              </p:sp>
              <p:pic>
                <p:nvPicPr>
                  <p:cNvPr id="1026" name="Picture 2" descr="Resultado de imagen de fs ia6b">
                    <a:extLst>
                      <a:ext uri="{FF2B5EF4-FFF2-40B4-BE49-F238E27FC236}">
                        <a16:creationId xmlns:a16="http://schemas.microsoft.com/office/drawing/2014/main" id="{081420F4-E5E1-4A8C-B1CF-D90B5BC3E7C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7187" t="21515" r="15627" b="21931"/>
                  <a:stretch/>
                </p:blipFill>
                <p:spPr bwMode="auto">
                  <a:xfrm>
                    <a:off x="296673" y="449844"/>
                    <a:ext cx="1983850" cy="16698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9" name="Grupo 38">
                  <a:extLst>
                    <a:ext uri="{FF2B5EF4-FFF2-40B4-BE49-F238E27FC236}">
                      <a16:creationId xmlns:a16="http://schemas.microsoft.com/office/drawing/2014/main" id="{1FECE827-ACB5-44F3-9AD9-D37204FDD164}"/>
                    </a:ext>
                  </a:extLst>
                </p:cNvPr>
                <p:cNvGrpSpPr/>
                <p:nvPr/>
              </p:nvGrpSpPr>
              <p:grpSpPr>
                <a:xfrm>
                  <a:off x="8209965" y="78709"/>
                  <a:ext cx="2859863" cy="2703271"/>
                  <a:chOff x="7944095" y="69258"/>
                  <a:chExt cx="2859863" cy="2703271"/>
                </a:xfrm>
              </p:grpSpPr>
              <p:sp>
                <p:nvSpPr>
                  <p:cNvPr id="24" name="Elipse 23">
                    <a:extLst>
                      <a:ext uri="{FF2B5EF4-FFF2-40B4-BE49-F238E27FC236}">
                        <a16:creationId xmlns:a16="http://schemas.microsoft.com/office/drawing/2014/main" id="{2E1B23D4-8100-45CF-B963-976A0A572743}"/>
                      </a:ext>
                    </a:extLst>
                  </p:cNvPr>
                  <p:cNvSpPr/>
                  <p:nvPr/>
                </p:nvSpPr>
                <p:spPr>
                  <a:xfrm>
                    <a:off x="7944095" y="69258"/>
                    <a:ext cx="2770235" cy="2689863"/>
                  </a:xfrm>
                  <a:prstGeom prst="ellipse">
                    <a:avLst/>
                  </a:prstGeom>
                  <a:ln w="47625"/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pic>
                <p:nvPicPr>
                  <p:cNvPr id="40" name="Imagen 39" descr="Imagen que contiene interior, sentado, mesa, pared&#10;&#10;Descripción generada automáticamente">
                    <a:extLst>
                      <a:ext uri="{FF2B5EF4-FFF2-40B4-BE49-F238E27FC236}">
                        <a16:creationId xmlns:a16="http://schemas.microsoft.com/office/drawing/2014/main" id="{82E7434B-A298-43A2-A9F0-0B818E4AA4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>
                    <a:clrChange>
                      <a:clrFrom>
                        <a:srgbClr val="FDFDFD"/>
                      </a:clrFrom>
                      <a:clrTo>
                        <a:srgbClr val="FDFDFD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" r="-1028" b="49133"/>
                  <a:stretch/>
                </p:blipFill>
                <p:spPr>
                  <a:xfrm>
                    <a:off x="8019762" y="728108"/>
                    <a:ext cx="2652648" cy="1335586"/>
                  </a:xfrm>
                  <a:prstGeom prst="rect">
                    <a:avLst/>
                  </a:prstGeom>
                </p:spPr>
              </p:pic>
              <p:sp>
                <p:nvSpPr>
                  <p:cNvPr id="41" name="Elipse 40">
                    <a:extLst>
                      <a:ext uri="{FF2B5EF4-FFF2-40B4-BE49-F238E27FC236}">
                        <a16:creationId xmlns:a16="http://schemas.microsoft.com/office/drawing/2014/main" id="{5BB1C79A-E5F5-4302-9BE0-30B5EA74DCC9}"/>
                      </a:ext>
                    </a:extLst>
                  </p:cNvPr>
                  <p:cNvSpPr/>
                  <p:nvPr/>
                </p:nvSpPr>
                <p:spPr>
                  <a:xfrm>
                    <a:off x="7944096" y="82666"/>
                    <a:ext cx="2770235" cy="2689863"/>
                  </a:xfrm>
                  <a:prstGeom prst="ellipse">
                    <a:avLst/>
                  </a:prstGeom>
                  <a:noFill/>
                  <a:ln w="47625"/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25" name="Elipse 24">
                    <a:extLst>
                      <a:ext uri="{FF2B5EF4-FFF2-40B4-BE49-F238E27FC236}">
                        <a16:creationId xmlns:a16="http://schemas.microsoft.com/office/drawing/2014/main" id="{0286835F-F47D-4617-95B3-24FB02599FB9}"/>
                      </a:ext>
                    </a:extLst>
                  </p:cNvPr>
                  <p:cNvSpPr/>
                  <p:nvPr/>
                </p:nvSpPr>
                <p:spPr>
                  <a:xfrm>
                    <a:off x="10144201" y="134650"/>
                    <a:ext cx="659757" cy="671332"/>
                  </a:xfrm>
                  <a:prstGeom prst="ellipse">
                    <a:avLst/>
                  </a:prstGeom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s-ES" dirty="0"/>
                      <a:t>4</a:t>
                    </a:r>
                  </a:p>
                </p:txBody>
              </p:sp>
            </p:grpSp>
            <p:sp>
              <p:nvSpPr>
                <p:cNvPr id="28" name="Elipse 27">
                  <a:extLst>
                    <a:ext uri="{FF2B5EF4-FFF2-40B4-BE49-F238E27FC236}">
                      <a16:creationId xmlns:a16="http://schemas.microsoft.com/office/drawing/2014/main" id="{B6DA2559-3A38-4CC8-B534-65F5EA8C1AE4}"/>
                    </a:ext>
                  </a:extLst>
                </p:cNvPr>
                <p:cNvSpPr/>
                <p:nvPr/>
              </p:nvSpPr>
              <p:spPr>
                <a:xfrm>
                  <a:off x="97438" y="3244558"/>
                  <a:ext cx="3463159" cy="3476050"/>
                </a:xfrm>
                <a:prstGeom prst="ellipse">
                  <a:avLst/>
                </a:prstGeom>
                <a:noFill/>
                <a:ln w="57150">
                  <a:solidFill>
                    <a:srgbClr val="9DBEE5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025" name="Rectángulo 1024">
                  <a:extLst>
                    <a:ext uri="{FF2B5EF4-FFF2-40B4-BE49-F238E27FC236}">
                      <a16:creationId xmlns:a16="http://schemas.microsoft.com/office/drawing/2014/main" id="{E8D60C62-4AEE-43A3-831B-D13F2F5BDB48}"/>
                    </a:ext>
                  </a:extLst>
                </p:cNvPr>
                <p:cNvSpPr/>
                <p:nvPr/>
              </p:nvSpPr>
              <p:spPr>
                <a:xfrm>
                  <a:off x="1569278" y="3017379"/>
                  <a:ext cx="579562" cy="3133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pic>
              <p:nvPicPr>
                <p:cNvPr id="36" name="Imagen 35">
                  <a:extLst>
                    <a:ext uri="{FF2B5EF4-FFF2-40B4-BE49-F238E27FC236}">
                      <a16:creationId xmlns:a16="http://schemas.microsoft.com/office/drawing/2014/main" id="{DA5FA1CD-65E7-4ADC-9560-F620037C4E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7258" y="2325700"/>
                  <a:ext cx="3433339" cy="4577785"/>
                </a:xfrm>
                <a:prstGeom prst="rect">
                  <a:avLst/>
                </a:prstGeom>
              </p:spPr>
            </p:pic>
            <p:cxnSp>
              <p:nvCxnSpPr>
                <p:cNvPr id="52" name="Conector recto de flecha 51">
                  <a:extLst>
                    <a:ext uri="{FF2B5EF4-FFF2-40B4-BE49-F238E27FC236}">
                      <a16:creationId xmlns:a16="http://schemas.microsoft.com/office/drawing/2014/main" id="{86BAB5EE-7165-4844-9877-20D0480FF6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31325" y="3742605"/>
                  <a:ext cx="980954" cy="643389"/>
                </a:xfrm>
                <a:prstGeom prst="straightConnector1">
                  <a:avLst/>
                </a:prstGeom>
                <a:ln w="5715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Conector recto de flecha 44">
                  <a:extLst>
                    <a:ext uri="{FF2B5EF4-FFF2-40B4-BE49-F238E27FC236}">
                      <a16:creationId xmlns:a16="http://schemas.microsoft.com/office/drawing/2014/main" id="{62C19896-4524-4D82-B298-2950DD864E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4243" y="3898173"/>
                  <a:ext cx="575344" cy="1391781"/>
                </a:xfrm>
                <a:prstGeom prst="straightConnector1">
                  <a:avLst/>
                </a:prstGeom>
                <a:ln w="5715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Elipse 29">
                  <a:extLst>
                    <a:ext uri="{FF2B5EF4-FFF2-40B4-BE49-F238E27FC236}">
                      <a16:creationId xmlns:a16="http://schemas.microsoft.com/office/drawing/2014/main" id="{8B4796AC-25D1-47A8-AF08-F34B89CF17AB}"/>
                    </a:ext>
                  </a:extLst>
                </p:cNvPr>
                <p:cNvSpPr/>
                <p:nvPr/>
              </p:nvSpPr>
              <p:spPr>
                <a:xfrm>
                  <a:off x="2844448" y="3212852"/>
                  <a:ext cx="844067" cy="873452"/>
                </a:xfrm>
                <a:prstGeom prst="ellips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dirty="0"/>
                    <a:t>7</a:t>
                  </a:r>
                </a:p>
              </p:txBody>
            </p:sp>
            <p:sp>
              <p:nvSpPr>
                <p:cNvPr id="29" name="Elipse 28">
                  <a:extLst>
                    <a:ext uri="{FF2B5EF4-FFF2-40B4-BE49-F238E27FC236}">
                      <a16:creationId xmlns:a16="http://schemas.microsoft.com/office/drawing/2014/main" id="{26299EBA-6BA1-4E4A-AA7E-251A9A94E902}"/>
                    </a:ext>
                  </a:extLst>
                </p:cNvPr>
                <p:cNvSpPr/>
                <p:nvPr/>
              </p:nvSpPr>
              <p:spPr>
                <a:xfrm>
                  <a:off x="154272" y="3200167"/>
                  <a:ext cx="844067" cy="873452"/>
                </a:xfrm>
                <a:prstGeom prst="ellipse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" dirty="0"/>
                    <a:t>6</a:t>
                  </a:r>
                </a:p>
              </p:txBody>
            </p:sp>
          </p:grpSp>
          <p:sp>
            <p:nvSpPr>
              <p:cNvPr id="1029" name="Rectángulo 1028">
                <a:extLst>
                  <a:ext uri="{FF2B5EF4-FFF2-40B4-BE49-F238E27FC236}">
                    <a16:creationId xmlns:a16="http://schemas.microsoft.com/office/drawing/2014/main" id="{9E78F4A1-B204-4B10-8FD9-EE1E4F23E0EF}"/>
                  </a:ext>
                </a:extLst>
              </p:cNvPr>
              <p:cNvSpPr/>
              <p:nvPr/>
            </p:nvSpPr>
            <p:spPr>
              <a:xfrm>
                <a:off x="6332755" y="-17264"/>
                <a:ext cx="2092817" cy="107721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s-ES" sz="3200" b="0" cap="none" spc="0" dirty="0">
                    <a:ln w="0">
                      <a:solidFill>
                        <a:schemeClr val="tx1"/>
                      </a:solidFill>
                    </a:ln>
                    <a:solidFill>
                      <a:srgbClr val="92D05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Sistema de </a:t>
                </a:r>
              </a:p>
              <a:p>
                <a:pPr algn="ctr"/>
                <a:r>
                  <a:rPr lang="es-ES" sz="3200" b="0" cap="none" spc="0" dirty="0">
                    <a:ln w="0">
                      <a:solidFill>
                        <a:schemeClr val="tx1"/>
                      </a:solidFill>
                    </a:ln>
                    <a:solidFill>
                      <a:srgbClr val="92D05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propulsión</a:t>
                </a:r>
              </a:p>
            </p:txBody>
          </p:sp>
          <p:sp>
            <p:nvSpPr>
              <p:cNvPr id="73" name="Rectángulo 72">
                <a:extLst>
                  <a:ext uri="{FF2B5EF4-FFF2-40B4-BE49-F238E27FC236}">
                    <a16:creationId xmlns:a16="http://schemas.microsoft.com/office/drawing/2014/main" id="{C6EB8E23-E89A-45A7-9C98-00E7D2793FE7}"/>
                  </a:ext>
                </a:extLst>
              </p:cNvPr>
              <p:cNvSpPr/>
              <p:nvPr/>
            </p:nvSpPr>
            <p:spPr>
              <a:xfrm>
                <a:off x="37490" y="241662"/>
                <a:ext cx="1999842" cy="107721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s-ES" sz="3200" b="0" cap="none" spc="0" dirty="0">
                    <a:ln w="0">
                      <a:solidFill>
                        <a:schemeClr val="tx1"/>
                      </a:solidFill>
                    </a:ln>
                    <a:solidFill>
                      <a:srgbClr val="00B0F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Sistema de</a:t>
                </a:r>
              </a:p>
              <a:p>
                <a:pPr algn="ctr"/>
                <a:r>
                  <a:rPr lang="es-ES" sz="3200" dirty="0">
                    <a:ln w="0">
                      <a:solidFill>
                        <a:schemeClr val="tx1"/>
                      </a:solidFill>
                    </a:ln>
                    <a:solidFill>
                      <a:srgbClr val="00B0F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control</a:t>
                </a:r>
                <a:endParaRPr lang="es-ES" sz="3200" b="0" cap="none" spc="0" dirty="0">
                  <a:ln w="0">
                    <a:solidFill>
                      <a:schemeClr val="tx1"/>
                    </a:solidFill>
                  </a:ln>
                  <a:solidFill>
                    <a:srgbClr val="00B0F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D883FF87-5714-459F-8436-4C83B96C28B8}"/>
                </a:ext>
              </a:extLst>
            </p:cNvPr>
            <p:cNvSpPr/>
            <p:nvPr/>
          </p:nvSpPr>
          <p:spPr>
            <a:xfrm>
              <a:off x="9871659" y="4535911"/>
              <a:ext cx="623622" cy="3869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0" name="Rectángulo 49">
              <a:extLst>
                <a:ext uri="{FF2B5EF4-FFF2-40B4-BE49-F238E27FC236}">
                  <a16:creationId xmlns:a16="http://schemas.microsoft.com/office/drawing/2014/main" id="{CB14F365-5762-4939-B25D-614AC849D397}"/>
                </a:ext>
              </a:extLst>
            </p:cNvPr>
            <p:cNvSpPr/>
            <p:nvPr/>
          </p:nvSpPr>
          <p:spPr>
            <a:xfrm rot="20508780">
              <a:off x="9679804" y="2473152"/>
              <a:ext cx="595126" cy="3869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617890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C101128-E9A3-4088-ACEC-69BDC4BFF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31770" y="-1047750"/>
            <a:ext cx="6697980" cy="8930640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58D7EB0F-1066-4863-B3FB-203A379C8292}"/>
              </a:ext>
            </a:extLst>
          </p:cNvPr>
          <p:cNvSpPr/>
          <p:nvPr/>
        </p:nvSpPr>
        <p:spPr>
          <a:xfrm>
            <a:off x="3302000" y="68579"/>
            <a:ext cx="6721200" cy="6720842"/>
          </a:xfrm>
          <a:prstGeom prst="ellipse">
            <a:avLst/>
          </a:prstGeom>
          <a:noFill/>
          <a:ln w="984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944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129E385A-40F4-4541-8FC0-4D428EDC36B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47" y="1628200"/>
            <a:ext cx="4584325" cy="359604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D91086F-5B32-45B6-8CDD-0315B2D02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03197"/>
            <a:ext cx="2178075" cy="2051606"/>
          </a:xfrm>
          <a:prstGeom prst="rect">
            <a:avLst/>
          </a:prstGeom>
        </p:spPr>
      </p:pic>
      <p:pic>
        <p:nvPicPr>
          <p:cNvPr id="5" name="Imagen 4" descr="Imagen que contiene veleta&#10;&#10;Descripción generada automáticamente">
            <a:extLst>
              <a:ext uri="{FF2B5EF4-FFF2-40B4-BE49-F238E27FC236}">
                <a16:creationId xmlns:a16="http://schemas.microsoft.com/office/drawing/2014/main" id="{0B3FA9AF-2858-4750-B753-2ED8708FFD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489" y="2259789"/>
            <a:ext cx="2192654" cy="194277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3CE9D9A-E5F3-493D-BA14-A3F86B1A0282}"/>
              </a:ext>
            </a:extLst>
          </p:cNvPr>
          <p:cNvSpPr/>
          <p:nvPr/>
        </p:nvSpPr>
        <p:spPr>
          <a:xfrm>
            <a:off x="1356857" y="1628199"/>
            <a:ext cx="62709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A3DDA0B-45F9-4695-872E-39EEAF24D283}"/>
              </a:ext>
            </a:extLst>
          </p:cNvPr>
          <p:cNvSpPr/>
          <p:nvPr/>
        </p:nvSpPr>
        <p:spPr>
          <a:xfrm>
            <a:off x="5657606" y="1628200"/>
            <a:ext cx="65274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b)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0855A63-7189-4E19-9819-D451C72BB85F}"/>
              </a:ext>
            </a:extLst>
          </p:cNvPr>
          <p:cNvSpPr/>
          <p:nvPr/>
        </p:nvSpPr>
        <p:spPr>
          <a:xfrm>
            <a:off x="8344971" y="1633756"/>
            <a:ext cx="5950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s-E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70346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108A79A-6B25-4BF3-B1D4-3D33B2E003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6" r="17979"/>
          <a:stretch/>
        </p:blipFill>
        <p:spPr>
          <a:xfrm>
            <a:off x="426368" y="358817"/>
            <a:ext cx="3419475" cy="3425233"/>
          </a:xfrm>
          <a:prstGeom prst="rect">
            <a:avLst/>
          </a:prstGeom>
        </p:spPr>
      </p:pic>
      <p:pic>
        <p:nvPicPr>
          <p:cNvPr id="5" name="Imagen 4" descr="Imagen que contiene cielo, juguete, LEGO, rojo&#10;&#10;Descripción generada automáticamente">
            <a:extLst>
              <a:ext uri="{FF2B5EF4-FFF2-40B4-BE49-F238E27FC236}">
                <a16:creationId xmlns:a16="http://schemas.microsoft.com/office/drawing/2014/main" id="{2803EF79-4071-48BF-A694-D5EB37C53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162" y="1186957"/>
            <a:ext cx="2975542" cy="3918153"/>
          </a:xfrm>
          <a:prstGeom prst="rect">
            <a:avLst/>
          </a:prstGeom>
        </p:spPr>
      </p:pic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B84168E4-7C49-4B3F-A9B2-F548479AD39C}"/>
              </a:ext>
            </a:extLst>
          </p:cNvPr>
          <p:cNvCxnSpPr>
            <a:cxnSpLocks/>
          </p:cNvCxnSpPr>
          <p:nvPr/>
        </p:nvCxnSpPr>
        <p:spPr>
          <a:xfrm>
            <a:off x="3735422" y="3146031"/>
            <a:ext cx="684178" cy="2"/>
          </a:xfrm>
          <a:prstGeom prst="straightConnector1">
            <a:avLst/>
          </a:prstGeom>
          <a:ln w="889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D8B6E379-6C5E-410E-84C6-1068718A3BF4}"/>
              </a:ext>
            </a:extLst>
          </p:cNvPr>
          <p:cNvCxnSpPr/>
          <p:nvPr/>
        </p:nvCxnSpPr>
        <p:spPr>
          <a:xfrm flipV="1">
            <a:off x="3714750" y="3684513"/>
            <a:ext cx="704850" cy="2"/>
          </a:xfrm>
          <a:prstGeom prst="straightConnector1">
            <a:avLst/>
          </a:prstGeom>
          <a:ln w="889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A60B1C62-89FA-46CA-8455-293D5496FBE8}"/>
              </a:ext>
            </a:extLst>
          </p:cNvPr>
          <p:cNvCxnSpPr/>
          <p:nvPr/>
        </p:nvCxnSpPr>
        <p:spPr>
          <a:xfrm flipV="1">
            <a:off x="3714750" y="2607553"/>
            <a:ext cx="704850" cy="2"/>
          </a:xfrm>
          <a:prstGeom prst="straightConnector1">
            <a:avLst/>
          </a:prstGeom>
          <a:ln w="889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7DEE9558-B4DF-4529-AC7E-510933289554}"/>
              </a:ext>
            </a:extLst>
          </p:cNvPr>
          <p:cNvCxnSpPr/>
          <p:nvPr/>
        </p:nvCxnSpPr>
        <p:spPr>
          <a:xfrm flipV="1">
            <a:off x="7839075" y="3146031"/>
            <a:ext cx="704850" cy="2"/>
          </a:xfrm>
          <a:prstGeom prst="straightConnector1">
            <a:avLst/>
          </a:prstGeom>
          <a:ln w="889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EABBC979-D2C3-4A1A-A4D9-87785FBE3BC9}"/>
              </a:ext>
            </a:extLst>
          </p:cNvPr>
          <p:cNvCxnSpPr/>
          <p:nvPr/>
        </p:nvCxnSpPr>
        <p:spPr>
          <a:xfrm flipV="1">
            <a:off x="7839075" y="3684511"/>
            <a:ext cx="704850" cy="2"/>
          </a:xfrm>
          <a:prstGeom prst="straightConnector1">
            <a:avLst/>
          </a:prstGeom>
          <a:ln w="889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CD2172CB-A1D1-49EE-886B-BC7371ECA63D}"/>
              </a:ext>
            </a:extLst>
          </p:cNvPr>
          <p:cNvCxnSpPr/>
          <p:nvPr/>
        </p:nvCxnSpPr>
        <p:spPr>
          <a:xfrm flipV="1">
            <a:off x="7839075" y="2607551"/>
            <a:ext cx="704850" cy="2"/>
          </a:xfrm>
          <a:prstGeom prst="straightConnector1">
            <a:avLst/>
          </a:prstGeom>
          <a:ln w="889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01D32DE1-37A7-4C8F-B6B6-BCA9F12BEBC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535" y="358817"/>
            <a:ext cx="2454514" cy="181542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AEA4544-C2B5-487B-8F37-2F86C85CF7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35568" y="5056314"/>
            <a:ext cx="1271934" cy="173996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91CB8EE-5379-42B3-8885-D165EAE1FEB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401" y="3175949"/>
            <a:ext cx="2454514" cy="209816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31FE448-0E52-4813-9B9C-F62F442D9BD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835" y="1931140"/>
            <a:ext cx="2581030" cy="1785012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30BDD76B-CC4C-434F-8419-F2A18CE3804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383" y="5074292"/>
            <a:ext cx="1271934" cy="173996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F82122A7-26AD-4240-9ABB-BDE8994F7C4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158" y="4717861"/>
            <a:ext cx="1271934" cy="173996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6667E972-05C2-4DC2-9B18-CF294A792175}"/>
              </a:ext>
            </a:extLst>
          </p:cNvPr>
          <p:cNvSpPr/>
          <p:nvPr/>
        </p:nvSpPr>
        <p:spPr>
          <a:xfrm>
            <a:off x="371080" y="324050"/>
            <a:ext cx="7264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a)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57B1DC89-D1D5-4F72-A86B-8A09104E5BAD}"/>
              </a:ext>
            </a:extLst>
          </p:cNvPr>
          <p:cNvSpPr/>
          <p:nvPr/>
        </p:nvSpPr>
        <p:spPr>
          <a:xfrm>
            <a:off x="4417176" y="319107"/>
            <a:ext cx="7585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B9B2F4DE-3228-4C7A-A6BC-32E84D99D6E5}"/>
              </a:ext>
            </a:extLst>
          </p:cNvPr>
          <p:cNvSpPr/>
          <p:nvPr/>
        </p:nvSpPr>
        <p:spPr>
          <a:xfrm>
            <a:off x="8524147" y="319107"/>
            <a:ext cx="6880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pic>
        <p:nvPicPr>
          <p:cNvPr id="31" name="Imagen 30" descr="Imagen que contiene electrónica&#10;&#10;Descripción generada automáticamente">
            <a:extLst>
              <a:ext uri="{FF2B5EF4-FFF2-40B4-BE49-F238E27FC236}">
                <a16:creationId xmlns:a16="http://schemas.microsoft.com/office/drawing/2014/main" id="{D5F4A9DB-2B4E-46D5-87B3-2A8FC4963152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50" y="4081502"/>
            <a:ext cx="2926327" cy="204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88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electrónica&#10;&#10;Descripción generada automáticamente">
            <a:extLst>
              <a:ext uri="{FF2B5EF4-FFF2-40B4-BE49-F238E27FC236}">
                <a16:creationId xmlns:a16="http://schemas.microsoft.com/office/drawing/2014/main" id="{09E16DDB-73AE-45F7-A570-672C40BDD47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524" y="0"/>
            <a:ext cx="9802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18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5972F98-469D-4743-B106-F1A74C5501C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7018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506</Words>
  <Application>Microsoft Office PowerPoint</Application>
  <PresentationFormat>Panorámica</PresentationFormat>
  <Paragraphs>261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Serena</dc:creator>
  <cp:lastModifiedBy>Daniel Serena</cp:lastModifiedBy>
  <cp:revision>13</cp:revision>
  <dcterms:created xsi:type="dcterms:W3CDTF">2019-06-18T10:50:45Z</dcterms:created>
  <dcterms:modified xsi:type="dcterms:W3CDTF">2019-06-18T18:41:14Z</dcterms:modified>
</cp:coreProperties>
</file>